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8" r:id="rId4"/>
    <p:sldId id="257" r:id="rId5"/>
    <p:sldId id="258" r:id="rId6"/>
    <p:sldId id="262" r:id="rId7"/>
    <p:sldId id="263" r:id="rId8"/>
    <p:sldId id="259" r:id="rId9"/>
    <p:sldId id="260" r:id="rId10"/>
    <p:sldId id="265" r:id="rId11"/>
    <p:sldId id="281" r:id="rId12"/>
    <p:sldId id="282" r:id="rId13"/>
    <p:sldId id="266" r:id="rId14"/>
    <p:sldId id="261" r:id="rId15"/>
    <p:sldId id="264" r:id="rId16"/>
    <p:sldId id="267" r:id="rId17"/>
    <p:sldId id="276" r:id="rId18"/>
    <p:sldId id="268" r:id="rId19"/>
    <p:sldId id="269" r:id="rId20"/>
    <p:sldId id="271" r:id="rId21"/>
    <p:sldId id="272" r:id="rId22"/>
    <p:sldId id="273" r:id="rId23"/>
    <p:sldId id="275" r:id="rId24"/>
    <p:sldId id="274" r:id="rId25"/>
    <p:sldId id="279" r:id="rId26"/>
    <p:sldId id="270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152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9/12/2013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9/12/2013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image" Target="../media/image18.gif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SV" dirty="0" smtClean="0"/>
              <a:t>NUESTRA MISIÓN En </a:t>
            </a:r>
            <a:r>
              <a:rPr lang="es-SV" dirty="0" err="1" smtClean="0"/>
              <a:t>chiltiupan</a:t>
            </a:r>
            <a:r>
              <a:rPr lang="es-SV" dirty="0" smtClean="0"/>
              <a:t>, </a:t>
            </a:r>
            <a:br>
              <a:rPr lang="es-SV" dirty="0" smtClean="0"/>
            </a:br>
            <a:r>
              <a:rPr lang="es-SV" dirty="0" smtClean="0"/>
              <a:t>la libertad, el salvador</a:t>
            </a:r>
            <a:endParaRPr lang="es-SV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762" y="2636912"/>
            <a:ext cx="2820046" cy="9144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SV" b="1" dirty="0" smtClean="0"/>
              <a:t>HERMANAS DOMINICAS DE LA ANUNCIATA</a:t>
            </a:r>
            <a:endParaRPr lang="es-SV" b="1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64" y="116632"/>
            <a:ext cx="5960332" cy="4464496"/>
          </a:xfrm>
          <a:prstGeom prst="rect">
            <a:avLst/>
          </a:prstGeom>
          <a:effectLst>
            <a:softEdge rad="266700"/>
          </a:effectLst>
          <a:scene3d>
            <a:camera prst="orthographicFront"/>
            <a:lightRig rig="threePt" dir="t"/>
          </a:scene3d>
          <a:sp3d extrusionH="76200" contourW="31750"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86016"/>
            <a:ext cx="1714500" cy="170688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="" xmlns:p14="http://schemas.microsoft.com/office/powerpoint/2010/main" val="2155481272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SV" dirty="0" smtClean="0"/>
              <a:t>NUESTROS VALORES</a:t>
            </a:r>
            <a:endParaRPr lang="es-SV" dirty="0"/>
          </a:p>
        </p:txBody>
      </p:sp>
      <p:pic>
        <p:nvPicPr>
          <p:cNvPr id="18434" name="Picture 2" descr="http://es.bloggif.com/tmp/f0b0eeb412e52d087f407e21fd39ab53/text.gif?136698539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428736"/>
            <a:ext cx="2751694" cy="652465"/>
          </a:xfrm>
          <a:prstGeom prst="rect">
            <a:avLst/>
          </a:prstGeom>
          <a:noFill/>
        </p:spPr>
      </p:pic>
      <p:pic>
        <p:nvPicPr>
          <p:cNvPr id="18436" name="Picture 4" descr="http://es.bloggif.com/tmp/f0b0eeb412e52d087f407e21fd39ab53/text.gif?136698543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85860"/>
            <a:ext cx="2357454" cy="730480"/>
          </a:xfrm>
          <a:prstGeom prst="rect">
            <a:avLst/>
          </a:prstGeom>
          <a:noFill/>
        </p:spPr>
      </p:pic>
      <p:pic>
        <p:nvPicPr>
          <p:cNvPr id="18438" name="Picture 6" descr="http://es.bloggif.com/tmp/f0b0eeb412e52d087f407e21fd39ab53/text.gif?136698546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4572008"/>
            <a:ext cx="6036500" cy="928694"/>
          </a:xfrm>
          <a:prstGeom prst="rect">
            <a:avLst/>
          </a:prstGeom>
          <a:noFill/>
        </p:spPr>
      </p:pic>
      <p:pic>
        <p:nvPicPr>
          <p:cNvPr id="18440" name="Picture 8" descr="http://es.bloggif.com/tmp/f0b0eeb412e52d087f407e21fd39ab53/text.gif?136698549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2500306"/>
            <a:ext cx="4429156" cy="714883"/>
          </a:xfrm>
          <a:prstGeom prst="rect">
            <a:avLst/>
          </a:prstGeom>
          <a:noFill/>
        </p:spPr>
      </p:pic>
      <p:pic>
        <p:nvPicPr>
          <p:cNvPr id="18442" name="Picture 10" descr="http://es.bloggif.com/tmp/f0b0eeb412e52d087f407e21fd39ab53/text.gif?136698554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5715016"/>
            <a:ext cx="4550280" cy="714380"/>
          </a:xfrm>
          <a:prstGeom prst="rect">
            <a:avLst/>
          </a:prstGeom>
          <a:noFill/>
        </p:spPr>
      </p:pic>
      <p:pic>
        <p:nvPicPr>
          <p:cNvPr id="18444" name="Picture 12" descr="http://es.bloggif.com/tmp/f0b0eeb412e52d087f407e21fd39ab53/text.gif?1366985576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3643314"/>
            <a:ext cx="2826454" cy="714380"/>
          </a:xfrm>
          <a:prstGeom prst="rect">
            <a:avLst/>
          </a:prstGeom>
          <a:noFill/>
        </p:spPr>
      </p:pic>
      <p:pic>
        <p:nvPicPr>
          <p:cNvPr id="18446" name="Picture 14" descr="http://es.bloggif.com/tmp/f0b0eeb412e52d087f407e21fd39ab53/text.gif?136698560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48" y="3571876"/>
            <a:ext cx="4467330" cy="928694"/>
          </a:xfrm>
          <a:prstGeom prst="rect">
            <a:avLst/>
          </a:prstGeom>
          <a:noFill/>
        </p:spPr>
      </p:pic>
      <p:pic>
        <p:nvPicPr>
          <p:cNvPr id="18448" name="Picture 16" descr="http://es.bloggif.com/tmp/f0b0eeb412e52d087f407e21fd39ab53/text.gif?136698562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92" y="1357298"/>
            <a:ext cx="1643074" cy="794456"/>
          </a:xfrm>
          <a:prstGeom prst="rect">
            <a:avLst/>
          </a:prstGeom>
          <a:noFill/>
        </p:spPr>
      </p:pic>
      <p:pic>
        <p:nvPicPr>
          <p:cNvPr id="18450" name="Picture 18" descr="http://es.bloggif.com/tmp/f0b0eeb412e52d087f407e21fd39ab53/text.gif?136698567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72132" y="5857892"/>
            <a:ext cx="3071834" cy="672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SV" dirty="0" smtClean="0"/>
              <a:t>EQUIPO DE PROFESORES</a:t>
            </a:r>
            <a:endParaRPr lang="es-SV" dirty="0"/>
          </a:p>
        </p:txBody>
      </p:sp>
      <p:pic>
        <p:nvPicPr>
          <p:cNvPr id="1026" name="Picture 2" descr="C:\Users\DIRECCION\Documents\fotos julio12\retiro\DSCF707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071538" y="1357297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ESCUELA DE PADRES</a:t>
            </a:r>
            <a:endParaRPr lang="es-SV" dirty="0"/>
          </a:p>
        </p:txBody>
      </p:sp>
      <p:pic>
        <p:nvPicPr>
          <p:cNvPr id="2050" name="Picture 2" descr="C:\Users\DIRECCION\Desktop\15-04-2013 FOTOS\DSC0025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28596" y="1071546"/>
            <a:ext cx="3714776" cy="278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DIRECCION\Desktop\fotografias 301112\FOTOS 14 SEPTIEMBRE 2012\II ESCUELA DE PADRES\DSCF7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DIRECCION\Desktop\fotografias 301112\FOTOS 14 SEPTIEMBRE 2012\II ESCUELA DE PADRES\DSCF7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Rectángulo"/>
          <p:cNvSpPr/>
          <p:nvPr/>
        </p:nvSpPr>
        <p:spPr>
          <a:xfrm>
            <a:off x="5000628" y="4143380"/>
            <a:ext cx="371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Los padres de </a:t>
            </a:r>
            <a:r>
              <a:rPr lang="en-US" dirty="0" err="1" smtClean="0"/>
              <a:t>familia</a:t>
            </a:r>
            <a:r>
              <a:rPr lang="en-US" dirty="0" smtClean="0"/>
              <a:t> </a:t>
            </a:r>
            <a:r>
              <a:rPr lang="en-US" dirty="0" err="1" smtClean="0"/>
              <a:t>deben</a:t>
            </a:r>
            <a:r>
              <a:rPr lang="en-US" dirty="0" smtClean="0"/>
              <a:t> </a:t>
            </a:r>
            <a:r>
              <a:rPr lang="en-US" dirty="0" err="1" smtClean="0"/>
              <a:t>asistir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al </a:t>
            </a:r>
            <a:r>
              <a:rPr lang="en-US" dirty="0" err="1" smtClean="0"/>
              <a:t>mes</a:t>
            </a:r>
            <a:r>
              <a:rPr lang="en-US" dirty="0" smtClean="0"/>
              <a:t> a la </a:t>
            </a:r>
            <a:r>
              <a:rPr lang="en-US" dirty="0" err="1" smtClean="0"/>
              <a:t>escuela</a:t>
            </a:r>
            <a:r>
              <a:rPr lang="en-US" dirty="0" smtClean="0"/>
              <a:t> de padres. El </a:t>
            </a:r>
            <a:r>
              <a:rPr lang="en-US" dirty="0" err="1" smtClean="0"/>
              <a:t>tema</a:t>
            </a:r>
            <a:r>
              <a:rPr lang="en-US" dirty="0" smtClean="0"/>
              <a:t> a </a:t>
            </a:r>
            <a:r>
              <a:rPr lang="en-US" dirty="0" err="1" smtClean="0"/>
              <a:t>desarrollar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preparado</a:t>
            </a:r>
            <a:r>
              <a:rPr lang="en-US" dirty="0" smtClean="0"/>
              <a:t> </a:t>
            </a:r>
            <a:r>
              <a:rPr lang="en-US" dirty="0" err="1" smtClean="0"/>
              <a:t>anticipadamente</a:t>
            </a:r>
            <a:r>
              <a:rPr lang="en-US" dirty="0" smtClean="0"/>
              <a:t> con los </a:t>
            </a:r>
            <a:r>
              <a:rPr lang="en-US" dirty="0" err="1" smtClean="0"/>
              <a:t>profesores</a:t>
            </a:r>
            <a:r>
              <a:rPr lang="en-US" dirty="0" smtClean="0"/>
              <a:t>. Se le </a:t>
            </a:r>
            <a:r>
              <a:rPr lang="en-US" dirty="0" err="1" smtClean="0"/>
              <a:t>proporciona</a:t>
            </a:r>
            <a:r>
              <a:rPr lang="en-US" dirty="0" smtClean="0"/>
              <a:t> a los padres de </a:t>
            </a:r>
            <a:r>
              <a:rPr lang="en-US" dirty="0" err="1" smtClean="0"/>
              <a:t>familia</a:t>
            </a:r>
            <a:r>
              <a:rPr lang="en-US" dirty="0" smtClean="0"/>
              <a:t> la </a:t>
            </a:r>
            <a:r>
              <a:rPr lang="en-US" dirty="0" err="1" smtClean="0"/>
              <a:t>papelería</a:t>
            </a:r>
            <a:r>
              <a:rPr lang="en-US" dirty="0" smtClean="0"/>
              <a:t> </a:t>
            </a:r>
            <a:r>
              <a:rPr lang="en-US" dirty="0" err="1" smtClean="0"/>
              <a:t>necesaria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puedan</a:t>
            </a:r>
            <a:r>
              <a:rPr lang="en-US" dirty="0" smtClean="0"/>
              <a:t> </a:t>
            </a:r>
            <a:r>
              <a:rPr lang="en-US" dirty="0" err="1" smtClean="0"/>
              <a:t>llevar</a:t>
            </a:r>
            <a:r>
              <a:rPr lang="en-US" dirty="0" smtClean="0"/>
              <a:t>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apuntes</a:t>
            </a:r>
            <a:r>
              <a:rPr lang="en-US" dirty="0" smtClean="0"/>
              <a:t> en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grupo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¿QUÉ APRENDEN LOS ALUMNOS?</a:t>
            </a: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4282" y="1357298"/>
            <a:ext cx="8686800" cy="4525963"/>
          </a:xfrm>
        </p:spPr>
        <p:txBody>
          <a:bodyPr>
            <a:normAutofit/>
          </a:bodyPr>
          <a:lstStyle/>
          <a:p>
            <a:r>
              <a:rPr lang="es-SV" sz="2800" dirty="0" smtClean="0"/>
              <a:t>Además de las materias básicas que indica el sistema educativo, los profesores y alumnos que prestan su Servicio Social, brindan apoyo en proyectos complementarios tales como: danza, bordado, música, arte y cultura, banda musical, clases de guitarra.</a:t>
            </a:r>
            <a:endParaRPr lang="es-SV" sz="2800" dirty="0"/>
          </a:p>
        </p:txBody>
      </p:sp>
      <p:pic>
        <p:nvPicPr>
          <p:cNvPr id="2050" name="Picture 2" descr="C:\Users\DIRECCION\Desktop\fotografias 301112\BACKUPFOTOGRAFIAS\FOTOS ABRIL 2012\106_FUJI\DSCF6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643314"/>
            <a:ext cx="238126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DIRECCION\Desktop\fotografias 301112\BACKUPFOTOGRAFIAS\FOTOS ABRIL 2012\106_FUJI\DSCF6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929198"/>
            <a:ext cx="2571736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DIRECCION\Desktop\fotografias 301112\BACKUPFOTOGRAFIAS\OCT -11\DSCF5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3643314"/>
            <a:ext cx="2143108" cy="160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DIRECCION\Desktop\fotografias 301112\BACKUPFOTOGRAFIAS\OCT -11\DSCF5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49212"/>
            <a:ext cx="2278384" cy="170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SV" dirty="0" smtClean="0"/>
              <a:t>MAESTROS Y ALUMNOS APRENDIENDO A TOCAR GUITARRA</a:t>
            </a:r>
            <a:endParaRPr lang="es-SV" dirty="0"/>
          </a:p>
        </p:txBody>
      </p:sp>
      <p:pic>
        <p:nvPicPr>
          <p:cNvPr id="2050" name="Picture 2" descr="C:\Users\DIRECCION\Desktop\Fotos 18-04-13\108_FUJI\DSCF8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38153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DIRECCION\Desktop\Fotos 18-04-13\109_FUJI\DSCF9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000372"/>
            <a:ext cx="4476782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ALUMNOS APRENDIENDO A BORDAR</a:t>
            </a:r>
            <a:endParaRPr lang="es-SV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57158" y="1357298"/>
            <a:ext cx="3714776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DIRECCION\Desktop\15-04-2013 FOTOS\DSC00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285860"/>
            <a:ext cx="3809492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7" name="Picture 1" descr="C:\Users\DIRECCION\Desktop\15-04-2013 FOTOS\DSC00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143380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571472" y="4572008"/>
            <a:ext cx="2000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maestra</a:t>
            </a:r>
            <a:r>
              <a:rPr lang="en-US" dirty="0" smtClean="0"/>
              <a:t> </a:t>
            </a:r>
            <a:r>
              <a:rPr lang="en-US" dirty="0" err="1" smtClean="0"/>
              <a:t>enseña</a:t>
            </a:r>
            <a:r>
              <a:rPr lang="en-US" dirty="0" smtClean="0"/>
              <a:t> a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alumnos</a:t>
            </a:r>
            <a:r>
              <a:rPr lang="en-US" dirty="0" smtClean="0"/>
              <a:t> a </a:t>
            </a:r>
            <a:r>
              <a:rPr lang="en-US" dirty="0" err="1" smtClean="0"/>
              <a:t>bordar</a:t>
            </a:r>
            <a:r>
              <a:rPr lang="en-US" dirty="0" smtClean="0"/>
              <a:t> </a:t>
            </a:r>
            <a:r>
              <a:rPr lang="en-US" dirty="0" err="1" smtClean="0"/>
              <a:t>tanto</a:t>
            </a:r>
            <a:r>
              <a:rPr lang="en-US" dirty="0" smtClean="0"/>
              <a:t> </a:t>
            </a:r>
            <a:r>
              <a:rPr lang="en-US" dirty="0" err="1" smtClean="0"/>
              <a:t>niñas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niños</a:t>
            </a:r>
            <a:r>
              <a:rPr lang="en-US" dirty="0" smtClean="0"/>
              <a:t>.</a:t>
            </a:r>
            <a:endParaRPr lang="es-S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85728"/>
            <a:ext cx="8686800" cy="6429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ESTUDIANTES ENSEÑANDO A OTROS ESTUDIANTES</a:t>
            </a:r>
            <a:endParaRPr lang="es-SV" dirty="0"/>
          </a:p>
        </p:txBody>
      </p:sp>
      <p:pic>
        <p:nvPicPr>
          <p:cNvPr id="23554" name="Picture 2" descr="F:\DCIM\109_FUJI\DSCF9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3611861" cy="270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F:\DCIM\109_FUJI\DSCF9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42984"/>
            <a:ext cx="3611861" cy="270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F:\DCIM\108_FUJI\DSCF8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911182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F:\DCIM\108_FUJI\DSCF8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8"/>
            <a:ext cx="371474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429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EVALUACIÓN PSICOPEDAGÓGICA PARA NIÑOS CON NECESIDADES ESPECIALES</a:t>
            </a:r>
            <a:endParaRPr lang="es-SV" dirty="0"/>
          </a:p>
        </p:txBody>
      </p:sp>
      <p:pic>
        <p:nvPicPr>
          <p:cNvPr id="4098" name="Picture 2" descr="C:\Users\DIRECCION\Desktop\fotografias 301112\BACKUPFOTOGRAFIAS\FOTOGRAFIAS 2011\fotos de niños con NEE\EVALUACION DE NIÑO Y NIÑAS CON  NEE\DSCF4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71678"/>
            <a:ext cx="4357718" cy="391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DIRECCION\Documents\106_FUJI\mayo 19 prueba psicopedagogica\DSCF6897.JPG"/>
          <p:cNvPicPr>
            <a:picLocks noChangeAspect="1" noChangeArrowheads="1"/>
          </p:cNvPicPr>
          <p:nvPr/>
        </p:nvPicPr>
        <p:blipFill>
          <a:blip r:embed="rId3" cstate="print"/>
          <a:srcRect l="10648" t="16932" r="17914" b="20891"/>
          <a:stretch>
            <a:fillRect/>
          </a:stretch>
        </p:blipFill>
        <p:spPr bwMode="auto">
          <a:xfrm>
            <a:off x="-10358542" y="-7429576"/>
            <a:ext cx="5143536" cy="335758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100" name="Picture 4" descr="C:\Users\DIRECCION\Documents\106_FUJI\mayo 19 prueba psicopedagogica\DSCF68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143116"/>
            <a:ext cx="4514273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SV" dirty="0" smtClean="0"/>
              <a:t>CLASES DE DANZA</a:t>
            </a:r>
            <a:endParaRPr lang="es-SV" dirty="0"/>
          </a:p>
        </p:txBody>
      </p:sp>
      <p:pic>
        <p:nvPicPr>
          <p:cNvPr id="24578" name="Picture 2" descr="C:\Users\DIRECCION\Desktop\biblicra y danza\DSC0035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57158" y="1285860"/>
            <a:ext cx="428627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DIRECCION\Desktop\biblicra y danza\DSC0035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43438" y="3429000"/>
            <a:ext cx="4310093" cy="3232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41248"/>
          </a:xfrm>
        </p:spPr>
        <p:txBody>
          <a:bodyPr/>
          <a:lstStyle/>
          <a:p>
            <a:pPr algn="ctr"/>
            <a:r>
              <a:rPr lang="es-SV" dirty="0" smtClean="0"/>
              <a:t>ARTE Y CULTURA</a:t>
            </a:r>
            <a:endParaRPr lang="es-SV" dirty="0"/>
          </a:p>
        </p:txBody>
      </p:sp>
      <p:pic>
        <p:nvPicPr>
          <p:cNvPr id="25602" name="Picture 2" descr="F:\DCIM\109_FUJI\DSCF9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3911231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F:\DCIM\108_FUJI\DSCF894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21094" t="16666" b="12500"/>
          <a:stretch>
            <a:fillRect/>
          </a:stretch>
        </p:blipFill>
        <p:spPr bwMode="auto">
          <a:xfrm>
            <a:off x="3857620" y="857232"/>
            <a:ext cx="4350345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Picture 5" descr="F:\DCIM\109_FUJI\DSCF9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786190"/>
            <a:ext cx="4095746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¿Dónde ESTÁ UBICADA NUESTRA CASA?</a:t>
            </a:r>
            <a:endParaRPr lang="es-SV" dirty="0"/>
          </a:p>
        </p:txBody>
      </p:sp>
      <p:pic>
        <p:nvPicPr>
          <p:cNvPr id="5122" name="Picture 2" descr="C:\Users\DIRECCION\Desktop\fotografias 301112\BACKUPFOTOGRAFIAS\ESTER\IMG_2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6762797" cy="507209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7072330" y="1357298"/>
            <a:ext cx="20716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En la foto se observa a la izquierda la Parroquia Santo Domingo, en el centro la Clínica Parroquial y a la derecha está el Convento de las Hermanas.</a:t>
            </a:r>
            <a:endParaRPr lang="es-SV" dirty="0"/>
          </a:p>
        </p:txBody>
      </p:sp>
      <p:sp>
        <p:nvSpPr>
          <p:cNvPr id="7" name="6 Flecha izquierda y arriba"/>
          <p:cNvSpPr/>
          <p:nvPr/>
        </p:nvSpPr>
        <p:spPr>
          <a:xfrm>
            <a:off x="5000628" y="4143380"/>
            <a:ext cx="3500462" cy="142876"/>
          </a:xfrm>
          <a:prstGeom prst="leftUpArrow">
            <a:avLst>
              <a:gd name="adj1" fmla="val 25000"/>
              <a:gd name="adj2" fmla="val 21816"/>
              <a:gd name="adj3" fmla="val 44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41248"/>
          </a:xfrm>
        </p:spPr>
        <p:txBody>
          <a:bodyPr/>
          <a:lstStyle/>
          <a:p>
            <a:pPr algn="ctr"/>
            <a:r>
              <a:rPr lang="es-SV" dirty="0" smtClean="0"/>
              <a:t>TALLERES DE VIDA</a:t>
            </a:r>
            <a:endParaRPr lang="es-SV" dirty="0"/>
          </a:p>
        </p:txBody>
      </p:sp>
      <p:pic>
        <p:nvPicPr>
          <p:cNvPr id="3074" name="Picture 2" descr="C:\Users\DIRECC~1\AppData\Local\Temp\IMG_4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786214" cy="283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DIRECCION\Desktop\15-04-2013 FOTOS\DSC00508.JPG"/>
          <p:cNvPicPr>
            <a:picLocks noChangeAspect="1" noChangeArrowheads="1"/>
          </p:cNvPicPr>
          <p:nvPr/>
        </p:nvPicPr>
        <p:blipFill>
          <a:blip r:embed="rId3" cstate="print"/>
          <a:srcRect l="23510" t="29032" r="22843" b="16129"/>
          <a:stretch>
            <a:fillRect/>
          </a:stretch>
        </p:blipFill>
        <p:spPr bwMode="auto">
          <a:xfrm>
            <a:off x="4857752" y="3786190"/>
            <a:ext cx="4006709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F:\101___09\IMG_0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101___09\IMG_0515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857752" y="1000108"/>
            <a:ext cx="3857652" cy="283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41248"/>
          </a:xfrm>
        </p:spPr>
        <p:txBody>
          <a:bodyPr/>
          <a:lstStyle/>
          <a:p>
            <a:pPr algn="ctr"/>
            <a:r>
              <a:rPr lang="es-SV" dirty="0" smtClean="0"/>
              <a:t>LABORATORIO DE CIENCIA</a:t>
            </a:r>
            <a:endParaRPr lang="es-SV" dirty="0"/>
          </a:p>
        </p:txBody>
      </p:sp>
      <p:pic>
        <p:nvPicPr>
          <p:cNvPr id="28674" name="Picture 2" descr="C:\Users\DIRECCION\Desktop\fotografias 301112\FOTOS\107_FUJI\DSCF7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643314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DIRECCION\Desktop\LABORATORIO\DSC00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85794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DIRECCION\Desktop\LABORATORIO\DSC00650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857752" y="857232"/>
            <a:ext cx="390527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DIRECCION\Desktop\LABORATORIO\DSC00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14752"/>
            <a:ext cx="3929090" cy="2946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SV" dirty="0" smtClean="0"/>
              <a:t>BIBLIOTECA</a:t>
            </a:r>
            <a:endParaRPr lang="es-SV" dirty="0"/>
          </a:p>
        </p:txBody>
      </p:sp>
      <p:pic>
        <p:nvPicPr>
          <p:cNvPr id="26626" name="Picture 2" descr="C:\Users\DIRECCION\Desktop\FOTOS BIBLIOTECA\DSC00342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28596" y="1071546"/>
            <a:ext cx="390527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Users\DIRECCION\Desktop\15-04-2013 FOTOS\DSC00209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143504" y="1071546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C:\Users\DIRECCION\Desktop\15-04-2013 FOTOS\DSC00300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714744" y="3911182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CuadroTexto"/>
          <p:cNvSpPr txBox="1"/>
          <p:nvPr/>
        </p:nvSpPr>
        <p:spPr>
          <a:xfrm>
            <a:off x="571472" y="4572008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Estudiantes disfrutan de la Lectura.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Centro de cómputo</a:t>
            </a:r>
            <a:endParaRPr lang="es-SV" dirty="0"/>
          </a:p>
        </p:txBody>
      </p:sp>
      <p:pic>
        <p:nvPicPr>
          <p:cNvPr id="1026" name="Picture 2" descr="C:\Users\DIRECCION\Desktop\fotografias 301112\BACKUPFOTOGRAFIAS\computo\DSCF6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59"/>
            <a:ext cx="4286280" cy="321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DIRECCION\Desktop\fotografias 301112\BACKUPFOTOGRAFIAS\computo\DSCF6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59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500034" y="4929198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En la </a:t>
            </a:r>
            <a:r>
              <a:rPr lang="en-US" dirty="0" err="1" smtClean="0"/>
              <a:t>fotografía</a:t>
            </a:r>
            <a:r>
              <a:rPr lang="en-US" dirty="0" smtClean="0"/>
              <a:t> se </a:t>
            </a:r>
            <a:r>
              <a:rPr lang="en-US" dirty="0" err="1" smtClean="0"/>
              <a:t>observan</a:t>
            </a:r>
            <a:r>
              <a:rPr lang="en-US" dirty="0" smtClean="0"/>
              <a:t> </a:t>
            </a:r>
            <a:r>
              <a:rPr lang="en-US" dirty="0" err="1" smtClean="0"/>
              <a:t>alumnos</a:t>
            </a:r>
            <a:r>
              <a:rPr lang="en-US" dirty="0" smtClean="0"/>
              <a:t> sin </a:t>
            </a:r>
            <a:r>
              <a:rPr lang="en-US" dirty="0" err="1" smtClean="0"/>
              <a:t>computadora</a:t>
            </a:r>
            <a:r>
              <a:rPr lang="en-US" dirty="0" smtClean="0"/>
              <a:t>. Gracias a </a:t>
            </a:r>
            <a:r>
              <a:rPr lang="en-US" dirty="0" err="1" smtClean="0"/>
              <a:t>donaciones</a:t>
            </a:r>
            <a:r>
              <a:rPr lang="en-US" dirty="0" smtClean="0"/>
              <a:t> de amigos de Cleveland </a:t>
            </a:r>
            <a:r>
              <a:rPr lang="en-US" dirty="0" err="1" smtClean="0"/>
              <a:t>tenemos</a:t>
            </a:r>
            <a:r>
              <a:rPr lang="en-US" dirty="0" smtClean="0"/>
              <a:t> </a:t>
            </a:r>
            <a:r>
              <a:rPr lang="en-US" dirty="0" err="1" smtClean="0"/>
              <a:t>varias</a:t>
            </a:r>
            <a:r>
              <a:rPr lang="en-US" dirty="0" smtClean="0"/>
              <a:t> </a:t>
            </a:r>
            <a:r>
              <a:rPr lang="en-US" dirty="0" err="1" smtClean="0"/>
              <a:t>computadoras</a:t>
            </a:r>
            <a:r>
              <a:rPr lang="en-US" dirty="0" smtClean="0"/>
              <a:t>, </a:t>
            </a:r>
            <a:r>
              <a:rPr lang="en-US" dirty="0" err="1" smtClean="0"/>
              <a:t>pero</a:t>
            </a:r>
            <a:r>
              <a:rPr lang="en-US" dirty="0" smtClean="0"/>
              <a:t> </a:t>
            </a:r>
            <a:r>
              <a:rPr lang="en-US" dirty="0" err="1" smtClean="0"/>
              <a:t>aún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hacen</a:t>
            </a:r>
            <a:r>
              <a:rPr lang="en-US" dirty="0" smtClean="0"/>
              <a:t> </a:t>
            </a:r>
            <a:r>
              <a:rPr lang="en-US" dirty="0" err="1" smtClean="0"/>
              <a:t>falta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los </a:t>
            </a:r>
            <a:r>
              <a:rPr lang="en-US" dirty="0" err="1" smtClean="0"/>
              <a:t>alumnos</a:t>
            </a:r>
            <a:r>
              <a:rPr lang="en-US" dirty="0" smtClean="0"/>
              <a:t> </a:t>
            </a:r>
            <a:r>
              <a:rPr lang="en-US" dirty="0" err="1" smtClean="0"/>
              <a:t>trabajen</a:t>
            </a:r>
            <a:r>
              <a:rPr lang="en-US" dirty="0" smtClean="0"/>
              <a:t> en la </a:t>
            </a:r>
            <a:r>
              <a:rPr lang="en-US" dirty="0" err="1" smtClean="0"/>
              <a:t>clase</a:t>
            </a:r>
            <a:r>
              <a:rPr lang="en-US" dirty="0" smtClean="0"/>
              <a:t>.</a:t>
            </a:r>
            <a:endParaRPr lang="es-S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es-SV" sz="7200" dirty="0" smtClean="0"/>
              <a:t>                 banda</a:t>
            </a:r>
            <a:endParaRPr lang="es-SV" sz="7200" dirty="0"/>
          </a:p>
        </p:txBody>
      </p:sp>
      <p:pic>
        <p:nvPicPr>
          <p:cNvPr id="27651" name="Picture 3" descr="C:\Users\DIRECCION\Desktop\fotografias 301112\FOTOS 14 SEPTIEMBRE 2012\FERIA DE LOGROS\DSCF7472.JPG"/>
          <p:cNvPicPr>
            <a:picLocks noChangeAspect="1" noChangeArrowheads="1"/>
          </p:cNvPicPr>
          <p:nvPr/>
        </p:nvPicPr>
        <p:blipFill>
          <a:blip r:embed="rId2" cstate="print"/>
          <a:srcRect t="26667"/>
          <a:stretch>
            <a:fillRect/>
          </a:stretch>
        </p:blipFill>
        <p:spPr bwMode="auto">
          <a:xfrm>
            <a:off x="142844" y="214290"/>
            <a:ext cx="3571867" cy="1964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CuadroTexto"/>
          <p:cNvSpPr txBox="1"/>
          <p:nvPr/>
        </p:nvSpPr>
        <p:spPr>
          <a:xfrm>
            <a:off x="5643570" y="1428736"/>
            <a:ext cx="30718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La Banda toca en varias celebraciones tales como: Día de la Independencia, Navidad, Rosario de la Aurora en octubre, actividades en la escuela, bienvenidas a visitantes, Fiestas Patronales y otros.</a:t>
            </a:r>
            <a:endParaRPr lang="es-SV" dirty="0"/>
          </a:p>
        </p:txBody>
      </p:sp>
      <p:pic>
        <p:nvPicPr>
          <p:cNvPr id="1026" name="Picture 2" descr="C:\Users\DIRECCION\Desktop\fotografias 301112\BACKUPFOTOGRAFIAS\fotos 15 sep 2011\DSCF5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24" y="3857628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DIRECCION\Desktop\fotografias 301112\BACKUPFOTOGRAFIAS\fotos 15 sep 2011\DSCF5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4572008"/>
            <a:ext cx="3047989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DIRECCION\Desktop\fotografias 301112\BACKUPFOTOGRAFIAS\105_FUJI\Visita de EE.UU 10 de noviembre\DSCF58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2143116"/>
            <a:ext cx="3286148" cy="2464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UNIVERSIDAD URSULINA</a:t>
            </a:r>
            <a:endParaRPr lang="es-SV" dirty="0"/>
          </a:p>
        </p:txBody>
      </p:sp>
      <p:pic>
        <p:nvPicPr>
          <p:cNvPr id="36866" name="Picture 2" descr="C:\Users\DIRECCION\Desktop\LABORATORIO\Ursulinas\DSC00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3429024" cy="2571768"/>
          </a:xfrm>
          <a:prstGeom prst="rect">
            <a:avLst/>
          </a:prstGeom>
          <a:noFill/>
        </p:spPr>
      </p:pic>
      <p:pic>
        <p:nvPicPr>
          <p:cNvPr id="36867" name="Picture 3" descr="C:\Users\DIRECCION\Desktop\LABORATORIO\Ursulinas\DSC00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929066"/>
            <a:ext cx="3500462" cy="2625347"/>
          </a:xfrm>
          <a:prstGeom prst="rect">
            <a:avLst/>
          </a:prstGeom>
          <a:noFill/>
        </p:spPr>
      </p:pic>
      <p:pic>
        <p:nvPicPr>
          <p:cNvPr id="36869" name="Picture 5" descr="C:\Users\DIRECCION\Desktop\LABORATORIO\Ursulinas\DSC00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142984"/>
            <a:ext cx="3429024" cy="2571768"/>
          </a:xfrm>
          <a:prstGeom prst="rect">
            <a:avLst/>
          </a:prstGeom>
          <a:noFill/>
        </p:spPr>
      </p:pic>
      <p:pic>
        <p:nvPicPr>
          <p:cNvPr id="36870" name="Picture 6" descr="C:\Users\DIRECCION\Desktop\LABORATORIO\Ursulinas\DSC00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4000504"/>
            <a:ext cx="3452836" cy="2589628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7500926" y="1142984"/>
            <a:ext cx="16430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Recientemente</a:t>
            </a:r>
            <a:r>
              <a:rPr lang="en-US" dirty="0" smtClean="0"/>
              <a:t> </a:t>
            </a:r>
            <a:r>
              <a:rPr lang="en-US" dirty="0" err="1" smtClean="0"/>
              <a:t>tuvimos</a:t>
            </a:r>
            <a:r>
              <a:rPr lang="en-US" dirty="0" smtClean="0"/>
              <a:t> la </a:t>
            </a:r>
            <a:r>
              <a:rPr lang="en-US" dirty="0" err="1" smtClean="0"/>
              <a:t>visita</a:t>
            </a:r>
            <a:r>
              <a:rPr lang="en-US" dirty="0" smtClean="0"/>
              <a:t> de personas de la Universidad </a:t>
            </a:r>
            <a:r>
              <a:rPr lang="en-US" dirty="0" err="1" smtClean="0"/>
              <a:t>Ursulina</a:t>
            </a:r>
            <a:r>
              <a:rPr lang="en-US" dirty="0" smtClean="0"/>
              <a:t>, </a:t>
            </a:r>
            <a:r>
              <a:rPr lang="en-US" dirty="0" err="1" smtClean="0"/>
              <a:t>quienes</a:t>
            </a:r>
            <a:r>
              <a:rPr lang="en-US" dirty="0" smtClean="0"/>
              <a:t> </a:t>
            </a:r>
            <a:r>
              <a:rPr lang="en-US" dirty="0" err="1" smtClean="0"/>
              <a:t>pintaron</a:t>
            </a:r>
            <a:r>
              <a:rPr lang="en-US" dirty="0" smtClean="0"/>
              <a:t> </a:t>
            </a:r>
            <a:r>
              <a:rPr lang="en-US" dirty="0" err="1" smtClean="0"/>
              <a:t>hermosos</a:t>
            </a:r>
            <a:r>
              <a:rPr lang="en-US" dirty="0" smtClean="0"/>
              <a:t> </a:t>
            </a:r>
            <a:r>
              <a:rPr lang="en-US" dirty="0" err="1" smtClean="0"/>
              <a:t>murales</a:t>
            </a:r>
            <a:r>
              <a:rPr lang="en-US" dirty="0" smtClean="0"/>
              <a:t> con la </a:t>
            </a:r>
            <a:r>
              <a:rPr lang="en-US" dirty="0" err="1" smtClean="0"/>
              <a:t>ayuda</a:t>
            </a:r>
            <a:r>
              <a:rPr lang="en-US" dirty="0" smtClean="0"/>
              <a:t> de los </a:t>
            </a:r>
            <a:r>
              <a:rPr lang="en-US" dirty="0" err="1" smtClean="0"/>
              <a:t>alumnos</a:t>
            </a:r>
            <a:r>
              <a:rPr lang="en-US" dirty="0" smtClean="0"/>
              <a:t> y </a:t>
            </a:r>
            <a:r>
              <a:rPr lang="en-US" dirty="0" err="1" smtClean="0"/>
              <a:t>ademas</a:t>
            </a:r>
            <a:r>
              <a:rPr lang="en-US" dirty="0" smtClean="0"/>
              <a:t> </a:t>
            </a:r>
            <a:r>
              <a:rPr lang="en-US" dirty="0" err="1" smtClean="0"/>
              <a:t>hicieron</a:t>
            </a:r>
            <a:r>
              <a:rPr lang="en-US" dirty="0" smtClean="0"/>
              <a:t> </a:t>
            </a:r>
            <a:r>
              <a:rPr lang="en-US" dirty="0" err="1" smtClean="0"/>
              <a:t>trabajos</a:t>
            </a:r>
            <a:r>
              <a:rPr lang="en-US" dirty="0" smtClean="0"/>
              <a:t> de </a:t>
            </a:r>
            <a:r>
              <a:rPr lang="en-US" dirty="0" err="1" smtClean="0"/>
              <a:t>cratividad</a:t>
            </a:r>
            <a:r>
              <a:rPr lang="en-US" dirty="0" smtClean="0"/>
              <a:t> con los </a:t>
            </a:r>
            <a:r>
              <a:rPr lang="en-US" dirty="0" err="1" smtClean="0"/>
              <a:t>niños</a:t>
            </a:r>
            <a:r>
              <a:rPr lang="en-US" dirty="0" smtClean="0"/>
              <a:t>.</a:t>
            </a:r>
            <a:endParaRPr lang="es-S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02" y="285728"/>
            <a:ext cx="8501154" cy="221460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Todo</a:t>
            </a:r>
            <a:r>
              <a:rPr lang="en-US" dirty="0" smtClean="0"/>
              <a:t> </a:t>
            </a:r>
            <a:r>
              <a:rPr lang="en-US" dirty="0" err="1" smtClean="0"/>
              <a:t>esto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promovido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animar</a:t>
            </a:r>
            <a:r>
              <a:rPr lang="en-US" dirty="0" smtClean="0"/>
              <a:t> a los </a:t>
            </a:r>
            <a:r>
              <a:rPr lang="en-US" dirty="0" err="1" smtClean="0"/>
              <a:t>estudiantes</a:t>
            </a:r>
            <a:r>
              <a:rPr lang="en-US" dirty="0" smtClean="0"/>
              <a:t> y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ellos</a:t>
            </a:r>
            <a:r>
              <a:rPr lang="en-US" dirty="0" smtClean="0"/>
              <a:t> </a:t>
            </a:r>
            <a:r>
              <a:rPr lang="en-US" dirty="0" err="1" smtClean="0"/>
              <a:t>puedan</a:t>
            </a:r>
            <a:r>
              <a:rPr lang="en-US" dirty="0" smtClean="0"/>
              <a:t> </a:t>
            </a:r>
            <a:r>
              <a:rPr lang="en-US" dirty="0" err="1" smtClean="0"/>
              <a:t>formar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propio</a:t>
            </a:r>
            <a:r>
              <a:rPr lang="en-US" dirty="0" smtClean="0"/>
              <a:t> </a:t>
            </a:r>
            <a:r>
              <a:rPr lang="en-US" dirty="0" err="1" smtClean="0"/>
              <a:t>proyecto</a:t>
            </a:r>
            <a:r>
              <a:rPr lang="en-US" dirty="0" smtClean="0"/>
              <a:t> de </a:t>
            </a:r>
            <a:r>
              <a:rPr lang="en-US" dirty="0" err="1" smtClean="0"/>
              <a:t>vida</a:t>
            </a:r>
            <a:r>
              <a:rPr lang="en-US" dirty="0" smtClean="0"/>
              <a:t>.</a:t>
            </a:r>
            <a:endParaRPr lang="es-SV" dirty="0"/>
          </a:p>
        </p:txBody>
      </p:sp>
      <p:pic>
        <p:nvPicPr>
          <p:cNvPr id="3074" name="Picture 2" descr="C:\Users\DIRECCION\Desktop\fotografias 301112\BACKUPFOTOGRAFIAS\OCT -11\DSCF5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428868"/>
            <a:ext cx="542928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1643050"/>
            <a:ext cx="8686800" cy="3257552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GRACIAS AMIGOS POR HACER POSIBLE TODO ESTO.</a:t>
            </a:r>
            <a:br>
              <a:rPr lang="en-US" sz="6600" dirty="0" smtClean="0"/>
            </a:br>
            <a:r>
              <a:rPr lang="en-US" sz="6600" dirty="0" smtClean="0"/>
              <a:t>QUE DIOS LES BENDIGA SIEMPRE.</a:t>
            </a:r>
            <a:endParaRPr lang="es-SV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428604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s-SV" dirty="0" smtClean="0"/>
              <a:t>¿</a:t>
            </a:r>
            <a:r>
              <a:rPr lang="es-SV" sz="2200" dirty="0" smtClean="0"/>
              <a:t>Quiénes son las hermanas dominicas que están trabajando en </a:t>
            </a:r>
            <a:r>
              <a:rPr lang="es-SV" sz="2200" dirty="0" err="1" smtClean="0"/>
              <a:t>chiltiupán</a:t>
            </a:r>
            <a:r>
              <a:rPr lang="es-SV" dirty="0" smtClean="0"/>
              <a:t>?</a:t>
            </a:r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785786" y="5929330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De izquierda a derecha: </a:t>
            </a:r>
            <a:r>
              <a:rPr lang="es-SV" dirty="0" err="1" smtClean="0"/>
              <a:t>H.Gloria</a:t>
            </a:r>
            <a:r>
              <a:rPr lang="es-SV" dirty="0" smtClean="0"/>
              <a:t> </a:t>
            </a:r>
            <a:r>
              <a:rPr lang="es-SV" dirty="0" err="1" smtClean="0"/>
              <a:t>Xol</a:t>
            </a:r>
            <a:r>
              <a:rPr lang="es-SV" dirty="0" smtClean="0"/>
              <a:t>, H. Gloria Peña, H. Irma, H. Lucía. </a:t>
            </a:r>
            <a:endParaRPr lang="es-SV" dirty="0"/>
          </a:p>
        </p:txBody>
      </p:sp>
      <p:pic>
        <p:nvPicPr>
          <p:cNvPr id="6149" name="Picture 5" descr="C:\Users\DIRECCION\Documents\106_FUJI\ALMUERZO P.COLL\DSCF6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5857916" cy="4393437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7215206" y="2071678"/>
            <a:ext cx="1643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 smtClean="0"/>
              <a:t>La fotografía muestra la celebración de los 200 años del nacimiento de nuestro fundador San Francisco </a:t>
            </a:r>
            <a:r>
              <a:rPr lang="es-SV" dirty="0" err="1" smtClean="0"/>
              <a:t>Coll</a:t>
            </a:r>
            <a:r>
              <a:rPr lang="es-SV" dirty="0" smtClean="0"/>
              <a:t>.</a:t>
            </a:r>
            <a:endParaRPr lang="es-S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¿DÓNDE SE UBICA CHILTIUPÁN?</a:t>
            </a:r>
            <a:endParaRPr lang="es-SV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" y="1159614"/>
            <a:ext cx="6964067" cy="4501634"/>
          </a:xfr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445748"/>
            <a:ext cx="2514600" cy="3436620"/>
          </a:xfrm>
          <a:prstGeom prst="rect">
            <a:avLst/>
          </a:prstGeom>
        </p:spPr>
      </p:pic>
      <p:sp>
        <p:nvSpPr>
          <p:cNvPr id="6" name="5 Flecha curvada hacia abajo"/>
          <p:cNvSpPr/>
          <p:nvPr/>
        </p:nvSpPr>
        <p:spPr>
          <a:xfrm rot="4040854">
            <a:off x="5271007" y="2541476"/>
            <a:ext cx="4968552" cy="201622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2123728" y="2780928"/>
            <a:ext cx="936104" cy="1656184"/>
          </a:xfrm>
          <a:prstGeom prst="ellipse">
            <a:avLst/>
          </a:prstGeom>
          <a:noFill/>
          <a:ln>
            <a:solidFill>
              <a:srgbClr val="C000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9" name="8 CuadroTexto"/>
          <p:cNvSpPr txBox="1"/>
          <p:nvPr/>
        </p:nvSpPr>
        <p:spPr>
          <a:xfrm>
            <a:off x="6950596" y="2799417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b="1" dirty="0" smtClean="0"/>
              <a:t>MUNICIPIO DE LA LIBERTAD</a:t>
            </a:r>
            <a:endParaRPr lang="es-SV" b="1" dirty="0"/>
          </a:p>
        </p:txBody>
      </p:sp>
    </p:spTree>
    <p:extLst>
      <p:ext uri="{BB962C8B-B14F-4D97-AF65-F5344CB8AC3E}">
        <p14:creationId xmlns="" xmlns:p14="http://schemas.microsoft.com/office/powerpoint/2010/main" val="2289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NUESTRO TRABAJO</a:t>
            </a:r>
            <a:endParaRPr lang="es-SV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571472" y="1357298"/>
            <a:ext cx="8143932" cy="30003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</a:pPr>
            <a:r>
              <a:rPr lang="es-ES" sz="2400" dirty="0" smtClean="0"/>
              <a:t>Fieles al deseo explícito del Padre </a:t>
            </a:r>
            <a:r>
              <a:rPr lang="es-ES" sz="2400" dirty="0" err="1" smtClean="0"/>
              <a:t>Coll</a:t>
            </a:r>
            <a:r>
              <a:rPr lang="es-ES" sz="2400" dirty="0" smtClean="0"/>
              <a:t> al fundar la Congregación nos dedicamos especialmente a la educación y enriquecer nuestro Carisma con la acción evangelizadora de la Iglesia, enseñar la verdadera doctrina a las poblaciones grandes y pequeñas</a:t>
            </a:r>
            <a:r>
              <a:rPr lang="en-US" sz="2400" dirty="0" smtClean="0"/>
              <a:t>.</a:t>
            </a:r>
            <a:endParaRPr kumimoji="0" lang="es-SV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0" name="Picture 6" descr="http://t1.gstatic.com/images?q=tbn:ANd9GcSSR8hwUFI5iZg-c2jExxGj9xxTT0FQDzw-JBdr-U1gCZol5-zb"/>
          <p:cNvPicPr>
            <a:picLocks noChangeAspect="1" noChangeArrowheads="1"/>
          </p:cNvPicPr>
          <p:nvPr/>
        </p:nvPicPr>
        <p:blipFill>
          <a:blip r:embed="rId2"/>
          <a:srcRect b="5726"/>
          <a:stretch>
            <a:fillRect/>
          </a:stretch>
        </p:blipFill>
        <p:spPr bwMode="auto">
          <a:xfrm>
            <a:off x="3786182" y="3543196"/>
            <a:ext cx="2071702" cy="3100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2195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2918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Anunciamos</a:t>
            </a:r>
            <a:r>
              <a:rPr lang="en-US" dirty="0" smtClean="0"/>
              <a:t> la </a:t>
            </a:r>
            <a:r>
              <a:rPr lang="en-US" dirty="0" err="1" smtClean="0"/>
              <a:t>buena</a:t>
            </a:r>
            <a:r>
              <a:rPr lang="en-US" dirty="0" smtClean="0"/>
              <a:t> </a:t>
            </a:r>
            <a:r>
              <a:rPr lang="en-US" dirty="0" err="1" smtClean="0"/>
              <a:t>nueva</a:t>
            </a:r>
            <a:r>
              <a:rPr lang="en-US" dirty="0" smtClean="0"/>
              <a:t> a </a:t>
            </a:r>
            <a:r>
              <a:rPr lang="en-US" dirty="0" err="1" smtClean="0"/>
              <a:t>todos</a:t>
            </a:r>
            <a:r>
              <a:rPr lang="en-US" dirty="0" smtClean="0"/>
              <a:t>, </a:t>
            </a:r>
            <a:r>
              <a:rPr lang="en-US" dirty="0" err="1" smtClean="0"/>
              <a:t>especialmente</a:t>
            </a:r>
            <a:r>
              <a:rPr lang="en-US" dirty="0" smtClean="0"/>
              <a:t> a </a:t>
            </a:r>
            <a:r>
              <a:rPr lang="en-US" dirty="0" err="1" smtClean="0"/>
              <a:t>niños</a:t>
            </a:r>
            <a:r>
              <a:rPr lang="en-US" dirty="0" smtClean="0"/>
              <a:t> y </a:t>
            </a:r>
            <a:r>
              <a:rPr lang="en-US" dirty="0" err="1" smtClean="0"/>
              <a:t>jÓvenes</a:t>
            </a:r>
            <a:r>
              <a:rPr lang="en-US" dirty="0" smtClean="0"/>
              <a:t> a </a:t>
            </a:r>
            <a:r>
              <a:rPr lang="en-US" dirty="0" err="1" smtClean="0"/>
              <a:t>través</a:t>
            </a:r>
            <a:r>
              <a:rPr lang="en-US" dirty="0" smtClean="0"/>
              <a:t> de la </a:t>
            </a:r>
            <a:r>
              <a:rPr lang="en-US" dirty="0" err="1" smtClean="0"/>
              <a:t>educación</a:t>
            </a:r>
            <a:r>
              <a:rPr lang="en-US" dirty="0" smtClean="0"/>
              <a:t>. </a:t>
            </a:r>
            <a:br>
              <a:rPr lang="en-US" dirty="0" smtClean="0"/>
            </a:br>
            <a:endParaRPr lang="es-SV" dirty="0"/>
          </a:p>
        </p:txBody>
      </p:sp>
      <p:pic>
        <p:nvPicPr>
          <p:cNvPr id="21507" name="Picture 3" descr="C:\Users\DIRECCION\Desktop\Fotos 18-04-13\109_FUJI\DSCF9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3375428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C:\Users\DIRECCION\Desktop\15-04-2013 FOTOS\DSC0027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428992" y="2000240"/>
            <a:ext cx="5523811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Formación</a:t>
            </a:r>
            <a:r>
              <a:rPr lang="en-US" dirty="0" smtClean="0"/>
              <a:t> </a:t>
            </a:r>
            <a:r>
              <a:rPr lang="en-US" dirty="0" err="1" smtClean="0"/>
              <a:t>humana</a:t>
            </a:r>
            <a:r>
              <a:rPr lang="en-US" dirty="0" smtClean="0"/>
              <a:t> y </a:t>
            </a:r>
            <a:r>
              <a:rPr lang="en-US" dirty="0" err="1" smtClean="0"/>
              <a:t>cristiana</a:t>
            </a:r>
            <a:r>
              <a:rPr lang="en-US" dirty="0" smtClean="0"/>
              <a:t> del </a:t>
            </a:r>
            <a:r>
              <a:rPr lang="en-US" dirty="0" err="1" smtClean="0"/>
              <a:t>individuo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el </a:t>
            </a:r>
            <a:r>
              <a:rPr lang="en-US" dirty="0" err="1" smtClean="0"/>
              <a:t>bien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familias</a:t>
            </a:r>
            <a:r>
              <a:rPr lang="en-US" dirty="0" smtClean="0"/>
              <a:t> y la </a:t>
            </a:r>
            <a:r>
              <a:rPr lang="en-US" dirty="0" err="1" smtClean="0"/>
              <a:t>sociedad</a:t>
            </a:r>
            <a:r>
              <a:rPr lang="en-US" dirty="0" smtClean="0"/>
              <a:t>.</a:t>
            </a:r>
            <a:endParaRPr lang="es-SV" dirty="0"/>
          </a:p>
        </p:txBody>
      </p:sp>
      <p:pic>
        <p:nvPicPr>
          <p:cNvPr id="20481" name="Picture 1" descr="C:\Users\DIRECCION\Desktop\15-04-2013 FOTOS\DSC00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49"/>
            <a:ext cx="4429124" cy="332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C:\Users\DIRECCION\Desktop\Fotos 18-04-13\108_FUJI\DSCF8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357430"/>
            <a:ext cx="4714876" cy="3536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¿Cuándo nació nuestra escuela?</a:t>
            </a: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dirty="0" smtClean="0"/>
              <a:t>Desde1972 nuestras Hermanas decidieron tomar la misión en </a:t>
            </a:r>
            <a:r>
              <a:rPr lang="es-SV" dirty="0" err="1" smtClean="0"/>
              <a:t>Chiltiupán</a:t>
            </a:r>
            <a:endParaRPr lang="es-SV" dirty="0"/>
          </a:p>
        </p:txBody>
      </p:sp>
      <p:pic>
        <p:nvPicPr>
          <p:cNvPr id="4098" name="Picture 2" descr="http://t1.gstatic.com/images?q=tbn:ANd9GcQGf6ULWGr0dh6qeB8yjBqkPyMXDTCfPxFGiLbZGgWCIaXZ_b40"/>
          <p:cNvPicPr>
            <a:picLocks noChangeAspect="1" noChangeArrowheads="1"/>
          </p:cNvPicPr>
          <p:nvPr/>
        </p:nvPicPr>
        <p:blipFill>
          <a:blip r:embed="rId2"/>
          <a:srcRect t="11237"/>
          <a:stretch>
            <a:fillRect/>
          </a:stretch>
        </p:blipFill>
        <p:spPr bwMode="auto">
          <a:xfrm>
            <a:off x="4714876" y="2661542"/>
            <a:ext cx="2857520" cy="322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Iglesia Antig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643182"/>
            <a:ext cx="3500462" cy="319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500034" y="600076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dirty="0" smtClean="0"/>
              <a:t>Antigua Iglesia en </a:t>
            </a:r>
            <a:r>
              <a:rPr lang="es-SV" dirty="0" err="1" smtClean="0"/>
              <a:t>Chiltiupán</a:t>
            </a:r>
            <a:endParaRPr lang="es-SV" dirty="0"/>
          </a:p>
        </p:txBody>
      </p:sp>
      <p:sp>
        <p:nvSpPr>
          <p:cNvPr id="8" name="7 CuadroTexto"/>
          <p:cNvSpPr txBox="1"/>
          <p:nvPr/>
        </p:nvSpPr>
        <p:spPr>
          <a:xfrm>
            <a:off x="4643438" y="5929330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Una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primeras</a:t>
            </a:r>
            <a:r>
              <a:rPr lang="en-US" dirty="0" smtClean="0"/>
              <a:t> Hermanas </a:t>
            </a:r>
            <a:r>
              <a:rPr lang="en-US" dirty="0" err="1" smtClean="0"/>
              <a:t>Dominicas</a:t>
            </a:r>
            <a:r>
              <a:rPr lang="en-US" dirty="0" smtClean="0"/>
              <a:t> en </a:t>
            </a:r>
            <a:r>
              <a:rPr lang="en-US" dirty="0" err="1" smtClean="0"/>
              <a:t>Chiltiupán</a:t>
            </a:r>
            <a:r>
              <a:rPr lang="en-US" dirty="0" smtClean="0"/>
              <a:t> </a:t>
            </a:r>
            <a:r>
              <a:rPr lang="en-US" dirty="0" err="1" smtClean="0"/>
              <a:t>fue</a:t>
            </a:r>
            <a:r>
              <a:rPr lang="en-US" dirty="0" smtClean="0"/>
              <a:t> </a:t>
            </a:r>
            <a:r>
              <a:rPr lang="en-US" dirty="0" err="1" smtClean="0"/>
              <a:t>H.Concepción</a:t>
            </a:r>
            <a:endParaRPr lang="es-SV" dirty="0"/>
          </a:p>
        </p:txBody>
      </p:sp>
    </p:spTree>
    <p:extLst>
      <p:ext uri="{BB962C8B-B14F-4D97-AF65-F5344CB8AC3E}">
        <p14:creationId xmlns="" xmlns:p14="http://schemas.microsoft.com/office/powerpoint/2010/main" val="42489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¿Cuándo nació nuestra escuela?</a:t>
            </a: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8954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Complejo</a:t>
            </a:r>
            <a:r>
              <a:rPr lang="en-US" dirty="0" smtClean="0"/>
              <a:t> Santo </a:t>
            </a:r>
            <a:r>
              <a:rPr lang="en-US" dirty="0"/>
              <a:t>Domingo </a:t>
            </a:r>
            <a:r>
              <a:rPr lang="en-US" dirty="0" err="1" smtClean="0"/>
              <a:t>fue</a:t>
            </a:r>
            <a:r>
              <a:rPr lang="en-US" dirty="0" smtClean="0"/>
              <a:t> </a:t>
            </a:r>
            <a:r>
              <a:rPr lang="en-US" dirty="0" err="1" smtClean="0"/>
              <a:t>destruido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los </a:t>
            </a:r>
            <a:r>
              <a:rPr lang="en-US" dirty="0" err="1" smtClean="0"/>
              <a:t>terremotos</a:t>
            </a:r>
            <a:r>
              <a:rPr lang="en-US" dirty="0" smtClean="0"/>
              <a:t> en el </a:t>
            </a:r>
            <a:r>
              <a:rPr lang="en-US" dirty="0"/>
              <a:t>2001. </a:t>
            </a:r>
            <a:r>
              <a:rPr lang="en-US" dirty="0" err="1" smtClean="0"/>
              <a:t>Ahora</a:t>
            </a:r>
            <a:r>
              <a:rPr lang="en-US" dirty="0" smtClean="0"/>
              <a:t>, </a:t>
            </a:r>
            <a:r>
              <a:rPr lang="en-US" dirty="0" smtClean="0"/>
              <a:t>693 </a:t>
            </a:r>
            <a:r>
              <a:rPr lang="en-US" dirty="0" err="1" smtClean="0"/>
              <a:t>niños</a:t>
            </a:r>
            <a:r>
              <a:rPr lang="en-US" dirty="0" smtClean="0"/>
              <a:t> </a:t>
            </a:r>
            <a:r>
              <a:rPr lang="en-US" dirty="0" err="1" smtClean="0"/>
              <a:t>asisten</a:t>
            </a:r>
            <a:r>
              <a:rPr lang="en-US" dirty="0" smtClean="0"/>
              <a:t> a </a:t>
            </a:r>
            <a:r>
              <a:rPr lang="en-US" dirty="0" err="1" smtClean="0"/>
              <a:t>clases</a:t>
            </a:r>
            <a:r>
              <a:rPr lang="en-US" dirty="0" smtClean="0"/>
              <a:t> en el </a:t>
            </a:r>
            <a:r>
              <a:rPr lang="en-US" dirty="0" err="1" smtClean="0"/>
              <a:t>nuevo</a:t>
            </a:r>
            <a:r>
              <a:rPr lang="en-US" dirty="0" smtClean="0"/>
              <a:t> </a:t>
            </a:r>
            <a:r>
              <a:rPr lang="en-US" dirty="0" err="1" smtClean="0"/>
              <a:t>edificio</a:t>
            </a:r>
            <a:r>
              <a:rPr lang="en-US" dirty="0" smtClean="0"/>
              <a:t> </a:t>
            </a:r>
            <a:r>
              <a:rPr lang="en-US" dirty="0" err="1" smtClean="0"/>
              <a:t>construído</a:t>
            </a:r>
            <a:r>
              <a:rPr lang="en-US" dirty="0" smtClean="0"/>
              <a:t> con </a:t>
            </a:r>
            <a:r>
              <a:rPr lang="en-US" dirty="0" err="1" smtClean="0"/>
              <a:t>ayuda</a:t>
            </a:r>
            <a:r>
              <a:rPr lang="en-US" dirty="0" smtClean="0"/>
              <a:t> </a:t>
            </a:r>
            <a:r>
              <a:rPr lang="en-US" dirty="0" err="1" smtClean="0"/>
              <a:t>internacional</a:t>
            </a:r>
            <a:r>
              <a:rPr lang="en-US" dirty="0" smtClean="0"/>
              <a:t>. El </a:t>
            </a:r>
            <a:r>
              <a:rPr lang="en-US" dirty="0" err="1" smtClean="0"/>
              <a:t>cuarenta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ciento</a:t>
            </a:r>
            <a:r>
              <a:rPr lang="en-US" dirty="0" smtClean="0"/>
              <a:t> de los </a:t>
            </a:r>
            <a:r>
              <a:rPr lang="en-US" dirty="0" err="1" smtClean="0"/>
              <a:t>estudiantes</a:t>
            </a:r>
            <a:r>
              <a:rPr lang="en-US" dirty="0" smtClean="0"/>
              <a:t> </a:t>
            </a:r>
            <a:r>
              <a:rPr lang="en-US" dirty="0" err="1" smtClean="0"/>
              <a:t>necesitan</a:t>
            </a:r>
            <a:r>
              <a:rPr lang="en-US" dirty="0" smtClean="0"/>
              <a:t> </a:t>
            </a:r>
            <a:r>
              <a:rPr lang="en-US" dirty="0" err="1" smtClean="0"/>
              <a:t>apoyo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asistir</a:t>
            </a:r>
            <a:r>
              <a:rPr lang="en-US" dirty="0" smtClean="0"/>
              <a:t> a </a:t>
            </a:r>
            <a:r>
              <a:rPr lang="en-US" dirty="0" err="1" smtClean="0"/>
              <a:t>clases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Los </a:t>
            </a:r>
            <a:r>
              <a:rPr lang="en-US" dirty="0" err="1" smtClean="0"/>
              <a:t>alumnos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Kinder </a:t>
            </a:r>
            <a:r>
              <a:rPr lang="en-US" dirty="0" err="1" smtClean="0"/>
              <a:t>hasta</a:t>
            </a:r>
            <a:r>
              <a:rPr lang="en-US" dirty="0" smtClean="0"/>
              <a:t> </a:t>
            </a:r>
            <a:r>
              <a:rPr lang="en-US" dirty="0" err="1" smtClean="0"/>
              <a:t>Noveno</a:t>
            </a:r>
            <a:r>
              <a:rPr lang="en-US" dirty="0" smtClean="0"/>
              <a:t> </a:t>
            </a:r>
            <a:r>
              <a:rPr lang="en-US" dirty="0" err="1" smtClean="0"/>
              <a:t>Grado</a:t>
            </a:r>
            <a:r>
              <a:rPr lang="en-US" dirty="0" smtClean="0"/>
              <a:t> </a:t>
            </a:r>
            <a:r>
              <a:rPr lang="en-US" dirty="0" err="1" smtClean="0"/>
              <a:t>tienen</a:t>
            </a:r>
            <a:r>
              <a:rPr lang="en-US" dirty="0" smtClean="0"/>
              <a:t> </a:t>
            </a:r>
            <a:r>
              <a:rPr lang="en-US" dirty="0" err="1" smtClean="0"/>
              <a:t>apoyo</a:t>
            </a:r>
            <a:r>
              <a:rPr lang="en-US" dirty="0" smtClean="0"/>
              <a:t> del </a:t>
            </a:r>
            <a:r>
              <a:rPr lang="en-US" dirty="0" err="1" smtClean="0"/>
              <a:t>Gobierno</a:t>
            </a:r>
            <a:r>
              <a:rPr lang="en-US" dirty="0" smtClean="0"/>
              <a:t> con </a:t>
            </a:r>
            <a:r>
              <a:rPr lang="en-US" dirty="0" err="1" smtClean="0"/>
              <a:t>zapatos</a:t>
            </a:r>
            <a:r>
              <a:rPr lang="en-US" dirty="0" smtClean="0"/>
              <a:t>, </a:t>
            </a:r>
            <a:r>
              <a:rPr lang="en-US" dirty="0" err="1" smtClean="0"/>
              <a:t>uniformes</a:t>
            </a:r>
            <a:r>
              <a:rPr lang="en-US" dirty="0" smtClean="0"/>
              <a:t> y </a:t>
            </a:r>
            <a:r>
              <a:rPr lang="en-US" dirty="0" err="1" smtClean="0"/>
              <a:t>útiles</a:t>
            </a:r>
            <a:r>
              <a:rPr lang="en-US" dirty="0" smtClean="0"/>
              <a:t> </a:t>
            </a:r>
            <a:r>
              <a:rPr lang="en-US" dirty="0" err="1" smtClean="0"/>
              <a:t>escolares</a:t>
            </a:r>
            <a:r>
              <a:rPr lang="en-US" dirty="0" smtClean="0"/>
              <a:t>. </a:t>
            </a:r>
            <a:r>
              <a:rPr lang="en-US" dirty="0" err="1" smtClean="0"/>
              <a:t>Pero</a:t>
            </a:r>
            <a:r>
              <a:rPr lang="en-US" dirty="0" smtClean="0"/>
              <a:t> los </a:t>
            </a:r>
            <a:r>
              <a:rPr lang="en-US" dirty="0" err="1" smtClean="0"/>
              <a:t>alumnos</a:t>
            </a:r>
            <a:r>
              <a:rPr lang="en-US" dirty="0" smtClean="0"/>
              <a:t> de </a:t>
            </a:r>
            <a:r>
              <a:rPr lang="en-US" dirty="0" err="1" smtClean="0"/>
              <a:t>Bachillerato</a:t>
            </a:r>
            <a:r>
              <a:rPr lang="en-US" dirty="0" smtClean="0"/>
              <a:t> no </a:t>
            </a:r>
            <a:r>
              <a:rPr lang="en-US" dirty="0" err="1" smtClean="0"/>
              <a:t>tienen</a:t>
            </a:r>
            <a:r>
              <a:rPr lang="en-US" dirty="0" smtClean="0"/>
              <a:t> </a:t>
            </a:r>
            <a:r>
              <a:rPr lang="en-US" dirty="0" err="1" smtClean="0"/>
              <a:t>apoyo</a:t>
            </a:r>
            <a:r>
              <a:rPr lang="en-US" dirty="0" smtClean="0"/>
              <a:t> del </a:t>
            </a:r>
            <a:r>
              <a:rPr lang="en-US" dirty="0" err="1" smtClean="0"/>
              <a:t>Gobierno</a:t>
            </a:r>
            <a:r>
              <a:rPr lang="en-US" dirty="0" smtClean="0"/>
              <a:t> y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familias</a:t>
            </a:r>
            <a:r>
              <a:rPr lang="en-US" dirty="0" smtClean="0"/>
              <a:t> </a:t>
            </a:r>
            <a:r>
              <a:rPr lang="en-US" dirty="0" err="1" smtClean="0"/>
              <a:t>tienen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comprar</a:t>
            </a:r>
            <a:r>
              <a:rPr lang="en-US" dirty="0" smtClean="0"/>
              <a:t> </a:t>
            </a:r>
            <a:r>
              <a:rPr lang="en-US" dirty="0" err="1" smtClean="0"/>
              <a:t>todo</a:t>
            </a:r>
            <a:r>
              <a:rPr lang="en-US" dirty="0" smtClean="0"/>
              <a:t> lo </a:t>
            </a:r>
            <a:r>
              <a:rPr lang="en-US" dirty="0" err="1" smtClean="0"/>
              <a:t>necesario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el </a:t>
            </a:r>
            <a:r>
              <a:rPr lang="en-US" dirty="0" err="1" smtClean="0"/>
              <a:t>estudio</a:t>
            </a:r>
            <a:r>
              <a:rPr lang="en-US" dirty="0" smtClean="0"/>
              <a:t>.</a:t>
            </a:r>
            <a:endParaRPr lang="es-SV" dirty="0"/>
          </a:p>
        </p:txBody>
      </p:sp>
    </p:spTree>
    <p:extLst>
      <p:ext uri="{BB962C8B-B14F-4D97-AF65-F5344CB8AC3E}">
        <p14:creationId xmlns="" xmlns:p14="http://schemas.microsoft.com/office/powerpoint/2010/main" val="422804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1486</TotalTime>
  <Words>607</Words>
  <Application>Microsoft Office PowerPoint</Application>
  <PresentationFormat>Presentación en pantalla (4:3)</PresentationFormat>
  <Paragraphs>45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Viajes</vt:lpstr>
      <vt:lpstr>NUESTRA MISIÓN En chiltiupan,  la libertad, el salvador</vt:lpstr>
      <vt:lpstr>¿Dónde ESTÁ UBICADA NUESTRA CASA?</vt:lpstr>
      <vt:lpstr>¿Quiénes son las hermanas dominicas que están trabajando en chiltiupán?</vt:lpstr>
      <vt:lpstr>¿DÓNDE SE UBICA CHILTIUPÁN?</vt:lpstr>
      <vt:lpstr>NUESTRO TRABAJO</vt:lpstr>
      <vt:lpstr>Anunciamos la buena nueva a todos, especialmente a niños y jÓvenes a través de la educación.  </vt:lpstr>
      <vt:lpstr>Formación humana y cristiana del individuo para el bien de las familias y la sociedad.</vt:lpstr>
      <vt:lpstr>¿Cuándo nació nuestra escuela?</vt:lpstr>
      <vt:lpstr>¿Cuándo nació nuestra escuela?</vt:lpstr>
      <vt:lpstr>NUESTROS VALORES</vt:lpstr>
      <vt:lpstr>EQUIPO DE PROFESORES</vt:lpstr>
      <vt:lpstr>ESCUELA DE PADRES</vt:lpstr>
      <vt:lpstr>¿QUÉ APRENDEN LOS ALUMNOS?</vt:lpstr>
      <vt:lpstr>MAESTROS Y ALUMNOS APRENDIENDO A TOCAR GUITARRA</vt:lpstr>
      <vt:lpstr>ALUMNOS APRENDIENDO A BORDAR</vt:lpstr>
      <vt:lpstr>ESTUDIANTES ENSEÑANDO A OTROS ESTUDIANTES</vt:lpstr>
      <vt:lpstr>EVALUACIÓN PSICOPEDAGÓGICA PARA NIÑOS CON NECESIDADES ESPECIALES</vt:lpstr>
      <vt:lpstr>CLASES DE DANZA</vt:lpstr>
      <vt:lpstr>ARTE Y CULTURA</vt:lpstr>
      <vt:lpstr>TALLERES DE VIDA</vt:lpstr>
      <vt:lpstr>LABORATORIO DE CIENCIA</vt:lpstr>
      <vt:lpstr>BIBLIOTECA</vt:lpstr>
      <vt:lpstr>Centro de cómputo</vt:lpstr>
      <vt:lpstr>                 banda</vt:lpstr>
      <vt:lpstr>UNIVERSIDAD URSULINA</vt:lpstr>
      <vt:lpstr>Todo esto es promovido para animar a los estudiantes y para que ellos puedan formar su propio proyecto de vida.</vt:lpstr>
      <vt:lpstr>GRACIAS AMIGOS POR HACER POSIBLE TODO ESTO. QUE DIOS LES BENDIGA SIEMPRE.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mission in chiltiupan, la libertad, el salvador</dc:title>
  <dc:creator>Gla Gla</dc:creator>
  <cp:lastModifiedBy>DIRECCION</cp:lastModifiedBy>
  <cp:revision>113</cp:revision>
  <dcterms:created xsi:type="dcterms:W3CDTF">2013-03-29T17:49:11Z</dcterms:created>
  <dcterms:modified xsi:type="dcterms:W3CDTF">2013-09-12T21:27:44Z</dcterms:modified>
</cp:coreProperties>
</file>