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 pitchFamily="34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3300"/>
    <a:srgbClr val="990033"/>
    <a:srgbClr val="F9AA0D"/>
    <a:srgbClr val="339933"/>
    <a:srgbClr val="FFCC99"/>
    <a:srgbClr val="0000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s-E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242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42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4AF206-431C-47DE-98AD-952CD1019DD7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3163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BB0A8-2793-4EAE-B320-110474B644C3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79853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9838-77BE-4900-8572-2E40C1730EA2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7154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AF83-E294-4648-9D66-A46A927B2B3C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0769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955E0-6E26-4C26-AE50-DA275FD1CBB0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97917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B1A87-03FF-4281-9D44-1BBD3A5BE800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1346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7CFB-6C8A-400B-87A0-F906F844CF8C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84720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AECB-971B-4AB8-8CCF-DA16350D0CD6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54989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3402F-36F8-4D57-ADFE-6B835CDB5927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47318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1D37A-71A0-4E0F-B8AB-583DDED7A0F3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63022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E10D8-6F29-491D-A25C-533E94311166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07369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268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26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271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272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27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27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27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127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28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28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28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28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28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28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29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29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29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29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29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29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30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0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30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0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30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0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0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1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1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1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1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1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1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1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2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2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32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2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32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2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33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3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33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3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33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3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33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4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34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4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sp>
              <p:nvSpPr>
                <p:cNvPr id="1134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134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34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4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35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5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35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5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35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5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35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6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36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6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36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6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36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6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137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7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137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7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137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  <p:sp>
                <p:nvSpPr>
                  <p:cNvPr id="1137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s-ES"/>
                  </a:p>
                </p:txBody>
              </p:sp>
            </p:grpSp>
          </p:grpSp>
          <p:sp>
            <p:nvSpPr>
              <p:cNvPr id="1137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8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39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sp>
            <p:nvSpPr>
              <p:cNvPr id="1140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140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40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40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0F5F5D76-F54F-4538-BA50-27A898654695}" type="slidenum">
              <a:rPr lang="en-US" altLang="zh-TW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PMingLiU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PMingLiU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PMingLiU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PMingLiU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PMingLiU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PMingLiU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PMingLiU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farm3.static.flickr.com/2374/1558317130_43bb2155bb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533400" y="3810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3076" name="6 CuadroTexto"/>
          <p:cNvSpPr txBox="1">
            <a:spLocks noChangeArrowheads="1"/>
          </p:cNvSpPr>
          <p:nvPr/>
        </p:nvSpPr>
        <p:spPr bwMode="auto">
          <a:xfrm>
            <a:off x="1071563" y="357188"/>
            <a:ext cx="7572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4400" b="1">
                <a:solidFill>
                  <a:srgbClr val="FFFF00"/>
                </a:solidFill>
                <a:latin typeface="Arial" charset="0"/>
                <a:cs typeface="Arial" charset="0"/>
              </a:rPr>
              <a:t>Un viaje por la Cuaresma…</a:t>
            </a:r>
          </a:p>
        </p:txBody>
      </p:sp>
      <p:sp>
        <p:nvSpPr>
          <p:cNvPr id="3077" name="7 CuadroTexto"/>
          <p:cNvSpPr txBox="1">
            <a:spLocks noChangeArrowheads="1"/>
          </p:cNvSpPr>
          <p:nvPr/>
        </p:nvSpPr>
        <p:spPr bwMode="auto">
          <a:xfrm>
            <a:off x="1524000" y="5181600"/>
            <a:ext cx="6553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4400" b="1">
                <a:solidFill>
                  <a:srgbClr val="FFFF00"/>
                </a:solidFill>
                <a:latin typeface="Arial" charset="0"/>
                <a:cs typeface="Arial" charset="0"/>
              </a:rPr>
              <a:t>… en clave de oración</a:t>
            </a:r>
          </a:p>
          <a:p>
            <a:pPr eaLnBrk="1" hangingPunct="1"/>
            <a:endParaRPr lang="es-ES" sz="4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ndAc>
      <p:stSnd loop="1">
        <p:snd r:embed="rId2" name="Ernesto Cortázar - Piruett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4.static.flickr.com/3177/2813883254_c7307e8c2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2 CuadroTexto"/>
          <p:cNvSpPr txBox="1">
            <a:spLocks noChangeArrowheads="1"/>
          </p:cNvSpPr>
          <p:nvPr/>
        </p:nvSpPr>
        <p:spPr bwMode="auto">
          <a:xfrm>
            <a:off x="357188" y="285750"/>
            <a:ext cx="835818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tiempo favorable para  caminar y convertirse 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obrando según Dios.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  <p:sp>
        <p:nvSpPr>
          <p:cNvPr id="12292" name="3 CuadroTexto"/>
          <p:cNvSpPr txBox="1">
            <a:spLocks noChangeArrowheads="1"/>
          </p:cNvSpPr>
          <p:nvPr/>
        </p:nvSpPr>
        <p:spPr bwMode="auto">
          <a:xfrm>
            <a:off x="3071813" y="5000625"/>
            <a:ext cx="607218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 i="1">
                <a:solidFill>
                  <a:srgbClr val="FFFF00"/>
                </a:solidFill>
              </a:rPr>
              <a:t>Te miro, Señor, y tú me miras. </a:t>
            </a:r>
            <a:endParaRPr lang="es-ES" sz="2800" b="1">
              <a:solidFill>
                <a:srgbClr val="FFFF00"/>
              </a:solidFill>
            </a:endParaRPr>
          </a:p>
          <a:p>
            <a:pPr eaLnBrk="1" hangingPunct="1"/>
            <a:r>
              <a:rPr lang="es-ES" sz="2800" b="1" i="1">
                <a:solidFill>
                  <a:srgbClr val="FFFF00"/>
                </a:solidFill>
              </a:rPr>
              <a:t>Haz que encuentre en ti la fuerza que me guía.</a:t>
            </a:r>
            <a:endParaRPr lang="es-ES" sz="2800" b="1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arm1.static.flickr.com/1/2728950_7b7194f22b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2 CuadroTexto"/>
          <p:cNvSpPr txBox="1">
            <a:spLocks noChangeArrowheads="1"/>
          </p:cNvSpPr>
          <p:nvPr/>
        </p:nvSpPr>
        <p:spPr bwMode="auto">
          <a:xfrm>
            <a:off x="1285875" y="214313"/>
            <a:ext cx="67151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3600" b="1">
                <a:solidFill>
                  <a:srgbClr val="FFFF00"/>
                </a:solidFill>
              </a:rPr>
              <a:t>La cuaresma: reconciliación </a:t>
            </a:r>
          </a:p>
          <a:p>
            <a:pPr eaLnBrk="1" hangingPunct="1"/>
            <a:r>
              <a:rPr lang="es-ES" sz="3600" b="1">
                <a:solidFill>
                  <a:srgbClr val="FFFF00"/>
                </a:solidFill>
              </a:rPr>
              <a:t>con Dios y con los hermanos</a:t>
            </a:r>
            <a:endParaRPr lang="es-ES" sz="3600">
              <a:solidFill>
                <a:srgbClr val="FFFF00"/>
              </a:solidFill>
            </a:endParaRPr>
          </a:p>
          <a:p>
            <a:pPr eaLnBrk="1" hangingPunct="1"/>
            <a:endParaRPr lang="es-ES" sz="3600">
              <a:solidFill>
                <a:srgbClr val="FFFF00"/>
              </a:solidFill>
            </a:endParaRPr>
          </a:p>
        </p:txBody>
      </p:sp>
      <p:sp>
        <p:nvSpPr>
          <p:cNvPr id="13316" name="3 CuadroTexto"/>
          <p:cNvSpPr txBox="1">
            <a:spLocks noChangeArrowheads="1"/>
          </p:cNvSpPr>
          <p:nvPr/>
        </p:nvSpPr>
        <p:spPr bwMode="auto">
          <a:xfrm>
            <a:off x="2000250" y="5011738"/>
            <a:ext cx="71437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>
                <a:solidFill>
                  <a:srgbClr val="FFFF00"/>
                </a:solidFill>
              </a:rPr>
              <a:t>Señor, enséñame a vivir tus enseñanzas </a:t>
            </a:r>
          </a:p>
          <a:p>
            <a:pPr eaLnBrk="1" hangingPunct="1"/>
            <a:r>
              <a:rPr lang="es-ES" sz="2400" b="1">
                <a:solidFill>
                  <a:srgbClr val="FFFF00"/>
                </a:solidFill>
              </a:rPr>
              <a:t>desde el interior y sin barreras. </a:t>
            </a:r>
          </a:p>
          <a:p>
            <a:pPr eaLnBrk="1" hangingPunct="1"/>
            <a:r>
              <a:rPr lang="es-ES" sz="2400" b="1">
                <a:solidFill>
                  <a:srgbClr val="FFFF00"/>
                </a:solidFill>
              </a:rPr>
              <a:t>Que ellas fecunden en mí </a:t>
            </a:r>
          </a:p>
          <a:p>
            <a:pPr eaLnBrk="1" hangingPunct="1"/>
            <a:r>
              <a:rPr lang="es-ES" sz="2400" b="1">
                <a:solidFill>
                  <a:srgbClr val="FFFF00"/>
                </a:solidFill>
              </a:rPr>
              <a:t>los buenos propósitos que guían mi vida.</a:t>
            </a: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_MdzEYGoNW70/TPJFsZcaeaI/AAAAAAAAAw0/7VtZI57z5wA/s1600/brote+de+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2 CuadroTexto"/>
          <p:cNvSpPr txBox="1">
            <a:spLocks noChangeArrowheads="1"/>
          </p:cNvSpPr>
          <p:nvPr/>
        </p:nvSpPr>
        <p:spPr bwMode="auto">
          <a:xfrm>
            <a:off x="3786188" y="428625"/>
            <a:ext cx="55006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3200" b="1">
                <a:solidFill>
                  <a:srgbClr val="FFFF00"/>
                </a:solidFill>
              </a:rPr>
              <a:t>La cuaresma: confiar </a:t>
            </a:r>
          </a:p>
          <a:p>
            <a:pPr eaLnBrk="1" hangingPunct="1"/>
            <a:r>
              <a:rPr lang="es-ES" sz="3200" b="1">
                <a:solidFill>
                  <a:srgbClr val="FFFF00"/>
                </a:solidFill>
              </a:rPr>
              <a:t>en los verdaderos valores.</a:t>
            </a:r>
            <a:endParaRPr lang="es-ES" sz="32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357188" y="5011738"/>
            <a:ext cx="8215312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Ayúdame, Señor, a descubrir quién me necesita,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 quién puedo echar una mano,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y dame fuerza para acompañarle, escucharle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y estar a su lado.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arm3.static.flickr.com/2052/1559815054_c709228273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642938" y="500063"/>
            <a:ext cx="74295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recordar el mensaje de Dios 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y ponerlo en práctica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2928938" y="5072063"/>
            <a:ext cx="62150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Creo, Señor, pero aumenta mi fe.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Dame la alegría de saberte cercano,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y la confianza de sentir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que tú siempre estás a mi lado.</a:t>
            </a:r>
            <a:endParaRPr lang="es-E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4.bp.blogspot.com/_CF13hiqDQ6o/TIWPiiruc4I/AAAAAAAAGvA/jO_7nEUymIs/s1600/100_0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500063" y="428625"/>
            <a:ext cx="8001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3200" b="1">
                <a:solidFill>
                  <a:srgbClr val="FFFF00"/>
                </a:solidFill>
              </a:rPr>
              <a:t>La cuaresma: </a:t>
            </a:r>
          </a:p>
          <a:p>
            <a:pPr eaLnBrk="1" hangingPunct="1"/>
            <a:r>
              <a:rPr lang="es-ES" sz="3200" b="1">
                <a:solidFill>
                  <a:srgbClr val="FFFF00"/>
                </a:solidFill>
              </a:rPr>
              <a:t>amar a Dios sobre todas las cosas.</a:t>
            </a:r>
            <a:endParaRPr lang="es-ES" sz="3200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2786063" y="4919663"/>
            <a:ext cx="63579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Quiero, Señor, marchar por tus caminos,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rechazar los ídolos que no me dejan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acercarme a ti,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 y arraigarme en tu amor.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0"/>
            <a:ext cx="5786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214313" y="785813"/>
            <a:ext cx="2857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0000FF"/>
                </a:solidFill>
              </a:rPr>
              <a:t>La Cuaresma: hacer brotar </a:t>
            </a:r>
          </a:p>
          <a:p>
            <a:pPr eaLnBrk="1" hangingPunct="1"/>
            <a:r>
              <a:rPr lang="es-ES" sz="2800" b="1">
                <a:solidFill>
                  <a:srgbClr val="0000FF"/>
                </a:solidFill>
              </a:rPr>
              <a:t>la vida </a:t>
            </a:r>
          </a:p>
          <a:p>
            <a:pPr eaLnBrk="1" hangingPunct="1"/>
            <a:r>
              <a:rPr lang="es-ES" sz="2800" b="1">
                <a:solidFill>
                  <a:srgbClr val="0000FF"/>
                </a:solidFill>
              </a:rPr>
              <a:t>que llevas </a:t>
            </a:r>
          </a:p>
          <a:p>
            <a:pPr eaLnBrk="1" hangingPunct="1"/>
            <a:r>
              <a:rPr lang="es-ES" sz="2800" b="1">
                <a:solidFill>
                  <a:srgbClr val="0000FF"/>
                </a:solidFill>
              </a:rPr>
              <a:t>en tu interior</a:t>
            </a:r>
          </a:p>
        </p:txBody>
      </p:sp>
      <p:sp>
        <p:nvSpPr>
          <p:cNvPr id="17412" name="3 CuadroTexto"/>
          <p:cNvSpPr txBox="1">
            <a:spLocks noChangeArrowheads="1"/>
          </p:cNvSpPr>
          <p:nvPr/>
        </p:nvSpPr>
        <p:spPr bwMode="auto">
          <a:xfrm>
            <a:off x="214313" y="4857750"/>
            <a:ext cx="33670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000" b="1" i="1">
                <a:solidFill>
                  <a:srgbClr val="0000FF"/>
                </a:solidFill>
              </a:rPr>
              <a:t>Ayúdame, Señor, </a:t>
            </a:r>
          </a:p>
          <a:p>
            <a:pPr eaLnBrk="1" hangingPunct="1"/>
            <a:r>
              <a:rPr lang="es-ES" sz="2000" b="1" i="1">
                <a:solidFill>
                  <a:srgbClr val="0000FF"/>
                </a:solidFill>
              </a:rPr>
              <a:t>a desarrollar  </a:t>
            </a:r>
          </a:p>
          <a:p>
            <a:pPr eaLnBrk="1" hangingPunct="1"/>
            <a:r>
              <a:rPr lang="es-ES" sz="2000" b="1" i="1">
                <a:solidFill>
                  <a:srgbClr val="0000FF"/>
                </a:solidFill>
              </a:rPr>
              <a:t>lo mucho y bueno </a:t>
            </a:r>
          </a:p>
          <a:p>
            <a:pPr eaLnBrk="1" hangingPunct="1"/>
            <a:r>
              <a:rPr lang="es-ES" sz="2000" b="1" i="1">
                <a:solidFill>
                  <a:srgbClr val="0000FF"/>
                </a:solidFill>
              </a:rPr>
              <a:t>que has sembrado en mí.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_rwYiOHK1Lq0/S74OuJvPFwI/AAAAAAAAAfE/OzgNmn2-QIw/s1600/DSCN3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2214563" y="5143500"/>
            <a:ext cx="69294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Ayúdame, Señor, a discernir mis caminos,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 descubrir lo que ayuda a crecer y madurar,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lo que conduce al encuentro contigo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y con los hermanos</a:t>
            </a:r>
            <a:endParaRPr lang="es-ES" sz="2400" b="1">
              <a:solidFill>
                <a:srgbClr val="FFFF00"/>
              </a:solidFill>
            </a:endParaRPr>
          </a:p>
        </p:txBody>
      </p:sp>
      <p:sp>
        <p:nvSpPr>
          <p:cNvPr id="18436" name="4 CuadroTexto"/>
          <p:cNvSpPr txBox="1">
            <a:spLocks noChangeArrowheads="1"/>
          </p:cNvSpPr>
          <p:nvPr/>
        </p:nvSpPr>
        <p:spPr bwMode="auto">
          <a:xfrm>
            <a:off x="642938" y="571500"/>
            <a:ext cx="6000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3200" b="1">
                <a:solidFill>
                  <a:srgbClr val="FFFF00"/>
                </a:solidFill>
              </a:rPr>
              <a:t>La cuaresma: acoger la vida</a:t>
            </a:r>
            <a:endParaRPr lang="es-ES" sz="3200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_c5py2nwyJuE/TO6wJ_kIZII/AAAAAAAACKU/8wv6b5sxNzY/s1600/cieloen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2 CuadroTexto"/>
          <p:cNvSpPr txBox="1">
            <a:spLocks noChangeArrowheads="1"/>
          </p:cNvSpPr>
          <p:nvPr/>
        </p:nvSpPr>
        <p:spPr bwMode="auto">
          <a:xfrm>
            <a:off x="500063" y="357188"/>
            <a:ext cx="8215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acompañar a Cristo en su Pasión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19460" name="3 CuadroTexto"/>
          <p:cNvSpPr txBox="1">
            <a:spLocks noChangeArrowheads="1"/>
          </p:cNvSpPr>
          <p:nvPr/>
        </p:nvSpPr>
        <p:spPr bwMode="auto">
          <a:xfrm>
            <a:off x="571500" y="6027738"/>
            <a:ext cx="8286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Ayúdame, Señor, a ser servidor de todos,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con sencillez, con humildad, con sinceridad, con amor.</a:t>
            </a:r>
            <a:endParaRPr lang="es-E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4.bp.blogspot.com/_JDzY3OYZaTM/TAIEobmazVI/AAAAAAAAAIw/z1jlnyVqpBQ/s1600/camino_en_bosque_amarillo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500063" y="5143500"/>
            <a:ext cx="86439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4000" b="1">
                <a:solidFill>
                  <a:srgbClr val="00B0F0"/>
                </a:solidFill>
              </a:rPr>
              <a:t>¡ Feliz camino </a:t>
            </a:r>
          </a:p>
          <a:p>
            <a:pPr eaLnBrk="1" hangingPunct="1"/>
            <a:r>
              <a:rPr lang="es-ES" sz="4000" b="1">
                <a:solidFill>
                  <a:srgbClr val="00B0F0"/>
                </a:solidFill>
              </a:rPr>
              <a:t>hacia la Pascua de Resurrección 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rucosyfondos.com/fondos-de-pantalla/2/data/media/13/Oasis_en_el_desier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2 CuadroTexto"/>
          <p:cNvSpPr txBox="1">
            <a:spLocks noChangeArrowheads="1"/>
          </p:cNvSpPr>
          <p:nvPr/>
        </p:nvSpPr>
        <p:spPr bwMode="auto">
          <a:xfrm>
            <a:off x="928688" y="714375"/>
            <a:ext cx="70008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66FFFF"/>
                </a:solidFill>
              </a:rPr>
              <a:t>La Cuaresma: ir al desierto </a:t>
            </a:r>
          </a:p>
          <a:p>
            <a:pPr eaLnBrk="1" hangingPunct="1"/>
            <a:r>
              <a:rPr lang="es-ES" sz="2800" b="1">
                <a:solidFill>
                  <a:srgbClr val="66FFFF"/>
                </a:solidFill>
              </a:rPr>
              <a:t>para encontrar lo esencial</a:t>
            </a:r>
          </a:p>
          <a:p>
            <a:pPr eaLnBrk="1" hangingPunct="1"/>
            <a:endParaRPr lang="es-ES" sz="2800" b="1">
              <a:solidFill>
                <a:srgbClr val="FFFF00"/>
              </a:solidFill>
            </a:endParaRPr>
          </a:p>
        </p:txBody>
      </p:sp>
      <p:sp>
        <p:nvSpPr>
          <p:cNvPr id="4100" name="3 CuadroTexto"/>
          <p:cNvSpPr txBox="1">
            <a:spLocks noChangeArrowheads="1"/>
          </p:cNvSpPr>
          <p:nvPr/>
        </p:nvSpPr>
        <p:spPr bwMode="auto">
          <a:xfrm>
            <a:off x="857250" y="5072063"/>
            <a:ext cx="80724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0000FF"/>
                </a:solidFill>
              </a:rPr>
              <a:t>Dame fuerza, Señor, para adentrarme en mi interior </a:t>
            </a:r>
          </a:p>
          <a:p>
            <a:pPr eaLnBrk="1" hangingPunct="1"/>
            <a:r>
              <a:rPr lang="es-ES" sz="2400" b="1" i="1">
                <a:solidFill>
                  <a:srgbClr val="0000FF"/>
                </a:solidFill>
              </a:rPr>
              <a:t>y encontrar lo que tú has sembrado en mí </a:t>
            </a:r>
          </a:p>
          <a:p>
            <a:pPr eaLnBrk="1" hangingPunct="1"/>
            <a:r>
              <a:rPr lang="es-ES" sz="2400" b="1" i="1">
                <a:solidFill>
                  <a:srgbClr val="0000FF"/>
                </a:solidFill>
              </a:rPr>
              <a:t>para ofrecerlo a los demás.</a:t>
            </a:r>
          </a:p>
          <a:p>
            <a:pPr eaLnBrk="1" hangingPunct="1"/>
            <a:endParaRPr lang="es-ES" i="1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rm5.static.flickr.com/4081/4748043421_b348999ea2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CuadroTexto"/>
          <p:cNvSpPr txBox="1">
            <a:spLocks noChangeArrowheads="1"/>
          </p:cNvSpPr>
          <p:nvPr/>
        </p:nvSpPr>
        <p:spPr bwMode="auto">
          <a:xfrm>
            <a:off x="714375" y="357188"/>
            <a:ext cx="7858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dejarse iluminar por la Luz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5124" name="3 CuadroTexto"/>
          <p:cNvSpPr txBox="1">
            <a:spLocks noChangeArrowheads="1"/>
          </p:cNvSpPr>
          <p:nvPr/>
        </p:nvSpPr>
        <p:spPr bwMode="auto">
          <a:xfrm>
            <a:off x="3857625" y="4071938"/>
            <a:ext cx="52863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Que tu Luz, Señor,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me haga ver la luz,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ilumine mi vida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y me ayude a comprender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lo que me da felicidad y sentido.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arm1.static.flickr.com/150/392791712_48e7c62b9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2 CuadroTexto"/>
          <p:cNvSpPr txBox="1">
            <a:spLocks noChangeArrowheads="1"/>
          </p:cNvSpPr>
          <p:nvPr/>
        </p:nvSpPr>
        <p:spPr bwMode="auto">
          <a:xfrm>
            <a:off x="357188" y="214313"/>
            <a:ext cx="66436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dejarse guiar por el Señor 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que nos lleva por sus caminos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685800" y="5011738"/>
            <a:ext cx="75914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Gracias, Señor,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por todos los que me han transmitido la fe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y me ayudan a hacerla más intensa, más profunda,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más personalizada, más madura.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arm4.static.flickr.com/3094/3123490976_249b6a9b3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2000250" y="357188"/>
            <a:ext cx="6715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urgencia de conversión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500063" y="5011738"/>
            <a:ext cx="864393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Que te conozca, Señor,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y me conozca a mí, como tú me conoces,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para que irradie tu amor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 toda persona que se relacione conmigo.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rm1.static.flickr.com/151/352470821_b6966f783d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2 CuadroTexto"/>
          <p:cNvSpPr txBox="1">
            <a:spLocks noChangeArrowheads="1"/>
          </p:cNvSpPr>
          <p:nvPr/>
        </p:nvSpPr>
        <p:spPr bwMode="auto">
          <a:xfrm>
            <a:off x="857250" y="357188"/>
            <a:ext cx="70008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3200" b="1">
                <a:solidFill>
                  <a:srgbClr val="FFFF00"/>
                </a:solidFill>
              </a:rPr>
              <a:t>La cuaresma: cambiar de vida.</a:t>
            </a:r>
            <a:endParaRPr lang="es-ES" sz="3200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  <p:sp>
        <p:nvSpPr>
          <p:cNvPr id="8196" name="3 CuadroTexto"/>
          <p:cNvSpPr txBox="1">
            <a:spLocks noChangeArrowheads="1"/>
          </p:cNvSpPr>
          <p:nvPr/>
        </p:nvSpPr>
        <p:spPr bwMode="auto">
          <a:xfrm>
            <a:off x="2143125" y="5287963"/>
            <a:ext cx="7000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Ayúdame, Señor, a caminar por tus caminos.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Que nada ni nadie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me aparte de tu amor de Padre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 sz="2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3.static.flickr.com/2695/4146032889_79bc82b26b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150"/>
            <a:ext cx="10020300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2 CuadroTexto"/>
          <p:cNvSpPr txBox="1">
            <a:spLocks noChangeArrowheads="1"/>
          </p:cNvSpPr>
          <p:nvPr/>
        </p:nvSpPr>
        <p:spPr bwMode="auto">
          <a:xfrm>
            <a:off x="357188" y="0"/>
            <a:ext cx="72151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hacer la voluntad de Dios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9220" name="3 CuadroTexto"/>
          <p:cNvSpPr txBox="1">
            <a:spLocks noChangeArrowheads="1"/>
          </p:cNvSpPr>
          <p:nvPr/>
        </p:nvSpPr>
        <p:spPr bwMode="auto">
          <a:xfrm>
            <a:off x="1500188" y="4641850"/>
            <a:ext cx="76438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Venga, Señor, tu Reino a mi vida, a nuestro mundo,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 nuestra casa, a nuestras relaciones humanas.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Haz que luche por construir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un ambiente más habitable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con mi presencia sencilla y cercana.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arm5.static.flickr.com/4030/4298833797_1b9d57147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357188" y="214313"/>
            <a:ext cx="81438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renovar la fe en la oración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2214563" y="5011738"/>
            <a:ext cx="692943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Señor, enséñame a orar con limpio corazón,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con sentido profundo,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con perseverancia y asiduidad, </a:t>
            </a: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para que sepa discernir tu voluntad.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2.static.flickr.com/1020/730320200_edb7cc18ed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2 CuadroTexto"/>
          <p:cNvSpPr txBox="1">
            <a:spLocks noChangeArrowheads="1"/>
          </p:cNvSpPr>
          <p:nvPr/>
        </p:nvSpPr>
        <p:spPr bwMode="auto">
          <a:xfrm>
            <a:off x="357188" y="428625"/>
            <a:ext cx="8643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La cuaresma: 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</a:rPr>
              <a:t>corresponder a la elección y llamada del Señor.</a:t>
            </a:r>
            <a:endParaRPr lang="es-ES" sz="2800">
              <a:solidFill>
                <a:srgbClr val="FFFF00"/>
              </a:solidFill>
            </a:endParaRPr>
          </a:p>
          <a:p>
            <a:pPr eaLnBrk="1" hangingPunct="1"/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214313" y="5000625"/>
            <a:ext cx="8715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Señor, empújame a ser más, a vivir más intensamente,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a desarrollar todas mis capacidades, a luchar por mejorar. 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r>
              <a:rPr lang="es-ES" sz="2400" b="1" i="1">
                <a:solidFill>
                  <a:srgbClr val="FFFF00"/>
                </a:solidFill>
              </a:rPr>
              <a:t>Que no me deje vencer por la comodidad.</a:t>
            </a:r>
            <a:endParaRPr lang="es-ES" sz="2400" b="1">
              <a:solidFill>
                <a:srgbClr val="FFFF00"/>
              </a:solidFill>
            </a:endParaRPr>
          </a:p>
          <a:p>
            <a:pPr eaLnBrk="1" hangingPunct="1"/>
            <a:endParaRPr lang="es-E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EDAD DE LA INOCENCIA - Música">
  <a:themeElements>
    <a:clrScheme name="LA EDAD DE LA INOCENCIA - Música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LA EDAD DE LA INOCENCIA - Música">
      <a:majorFont>
        <a:latin typeface="Arial Black"/>
        <a:ea typeface="PMingLiU"/>
        <a:cs typeface=""/>
      </a:majorFont>
      <a:minorFont>
        <a:latin typeface="Arial Black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  <a:ea typeface="PMingLiU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  <a:ea typeface="PMingLiU" pitchFamily="18" charset="-120"/>
          </a:defRPr>
        </a:defPPr>
      </a:lstStyle>
    </a:lnDef>
  </a:objectDefaults>
  <a:extraClrSchemeLst>
    <a:extraClrScheme>
      <a:clrScheme name="LA EDAD DE LA INOCENCIA - Música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EDAD DE LA INOCENCIA - Música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EDAD DE LA INOCENCIA - Música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EDAD DE LA INOCENCIA - Música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EDAD DE LA INOCENCIA - Música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 EDAD DE LA INOCENCIA - Música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 EDAD DE LA INOCENCIA - Música</Template>
  <TotalTime>215</TotalTime>
  <Words>607</Words>
  <Application>Microsoft Office PowerPoint</Application>
  <PresentationFormat>Presentación en pantalla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Gill Sans MT</vt:lpstr>
      <vt:lpstr>PMingLiU</vt:lpstr>
      <vt:lpstr>Arial</vt:lpstr>
      <vt:lpstr>Arial Black</vt:lpstr>
      <vt:lpstr>Times New Roman</vt:lpstr>
      <vt:lpstr>Calibri</vt:lpstr>
      <vt:lpstr>Wingdings</vt:lpstr>
      <vt:lpstr>LA EDAD DE LA INOCENCIA - Música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Salesianos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Justina</dc:creator>
  <cp:lastModifiedBy>Justina</cp:lastModifiedBy>
  <cp:revision>13</cp:revision>
  <dcterms:created xsi:type="dcterms:W3CDTF">2008-10-29T20:57:45Z</dcterms:created>
  <dcterms:modified xsi:type="dcterms:W3CDTF">2015-02-21T13:36:02Z</dcterms:modified>
</cp:coreProperties>
</file>