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2" r:id="rId3"/>
    <p:sldId id="264" r:id="rId4"/>
    <p:sldId id="306" r:id="rId5"/>
    <p:sldId id="307" r:id="rId6"/>
    <p:sldId id="344" r:id="rId7"/>
    <p:sldId id="343" r:id="rId8"/>
    <p:sldId id="342" r:id="rId9"/>
    <p:sldId id="341" r:id="rId10"/>
    <p:sldId id="340" r:id="rId11"/>
    <p:sldId id="339" r:id="rId12"/>
    <p:sldId id="338" r:id="rId13"/>
    <p:sldId id="337" r:id="rId14"/>
    <p:sldId id="336" r:id="rId15"/>
    <p:sldId id="335" r:id="rId16"/>
    <p:sldId id="333" r:id="rId17"/>
    <p:sldId id="332" r:id="rId18"/>
    <p:sldId id="331" r:id="rId19"/>
    <p:sldId id="330" r:id="rId20"/>
    <p:sldId id="329" r:id="rId21"/>
    <p:sldId id="328" r:id="rId22"/>
    <p:sldId id="327" r:id="rId23"/>
    <p:sldId id="326" r:id="rId24"/>
    <p:sldId id="325" r:id="rId25"/>
    <p:sldId id="324" r:id="rId26"/>
    <p:sldId id="323" r:id="rId27"/>
    <p:sldId id="322" r:id="rId28"/>
    <p:sldId id="321" r:id="rId29"/>
    <p:sldId id="320" r:id="rId30"/>
    <p:sldId id="319" r:id="rId31"/>
    <p:sldId id="318" r:id="rId32"/>
    <p:sldId id="317" r:id="rId33"/>
    <p:sldId id="316" r:id="rId34"/>
    <p:sldId id="315" r:id="rId35"/>
    <p:sldId id="314" r:id="rId36"/>
    <p:sldId id="313" r:id="rId37"/>
    <p:sldId id="312" r:id="rId38"/>
    <p:sldId id="311" r:id="rId39"/>
    <p:sldId id="310" r:id="rId40"/>
    <p:sldId id="309" r:id="rId41"/>
    <p:sldId id="308" r:id="rId42"/>
    <p:sldId id="345" r:id="rId43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3E7D"/>
    <a:srgbClr val="990099"/>
    <a:srgbClr val="D47EA9"/>
    <a:srgbClr val="CB6196"/>
    <a:srgbClr val="E9BDD3"/>
    <a:srgbClr val="EDC9DB"/>
    <a:srgbClr val="E2A8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52" d="100"/>
          <a:sy n="52" d="100"/>
        </p:scale>
        <p:origin x="-99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63726-279F-4155-8DE6-D6DF14CE31F8}" type="datetimeFigureOut">
              <a:rPr lang="es-AR"/>
              <a:pPr>
                <a:defRPr/>
              </a:pPr>
              <a:t>18/02/2015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CADF1-5CF0-46F3-80F6-9F08CEE281B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0212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FBF7C-7D8C-4068-AE2E-AB7879E9B883}" type="datetimeFigureOut">
              <a:rPr lang="es-AR"/>
              <a:pPr>
                <a:defRPr/>
              </a:pPr>
              <a:t>18/02/2015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33164-1B72-4FBD-A769-73BF30EFFB8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9914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18A6D-908C-46D9-B11B-E160CA97DE37}" type="datetimeFigureOut">
              <a:rPr lang="es-AR"/>
              <a:pPr>
                <a:defRPr/>
              </a:pPr>
              <a:t>18/02/2015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91F39-D45E-4BBB-A2C7-03AC5E916CE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171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FF60C-CFE5-4FB6-9F90-19BBE4132BE1}" type="datetimeFigureOut">
              <a:rPr lang="es-AR"/>
              <a:pPr>
                <a:defRPr/>
              </a:pPr>
              <a:t>18/02/2015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674B7-C5D5-4328-BF70-E225F87610B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4136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401EB-5038-47EE-A23C-99AC7C996903}" type="datetimeFigureOut">
              <a:rPr lang="es-AR"/>
              <a:pPr>
                <a:defRPr/>
              </a:pPr>
              <a:t>18/02/2015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1FAD7-1A82-452F-BEDF-0A67C588FC5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4360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5817E-CEDA-48C6-BF16-17E1CA174F36}" type="datetimeFigureOut">
              <a:rPr lang="es-AR"/>
              <a:pPr>
                <a:defRPr/>
              </a:pPr>
              <a:t>18/02/2015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4DF69-89CA-4109-85EB-366B730EAD6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8890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FC9BF-F42E-4F82-972B-9AB1791E56E3}" type="datetimeFigureOut">
              <a:rPr lang="es-AR"/>
              <a:pPr>
                <a:defRPr/>
              </a:pPr>
              <a:t>18/02/2015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B430A-2366-48B7-A3B4-F1541D53E6A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6886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D5A02-2E52-4D41-A02D-36494DD3B8A4}" type="datetimeFigureOut">
              <a:rPr lang="es-AR"/>
              <a:pPr>
                <a:defRPr/>
              </a:pPr>
              <a:t>18/02/2015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81E26-4928-45CC-B111-04AF7D6463F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8142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B8BB7-0D85-427E-9D1D-E45482BB818B}" type="datetimeFigureOut">
              <a:rPr lang="es-AR"/>
              <a:pPr>
                <a:defRPr/>
              </a:pPr>
              <a:t>18/02/2015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EB43E-2799-48F2-8C78-F3B96D4A8CF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324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E0D4E-5D98-414E-B730-B448402FAD88}" type="datetimeFigureOut">
              <a:rPr lang="es-AR"/>
              <a:pPr>
                <a:defRPr/>
              </a:pPr>
              <a:t>18/02/2015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CD377-F81B-4EA5-90BF-8EA0249FF6D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4402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7F765-01EF-4639-A8E3-DF3C9BE92BD3}" type="datetimeFigureOut">
              <a:rPr lang="es-AR"/>
              <a:pPr>
                <a:defRPr/>
              </a:pPr>
              <a:t>18/02/2015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5838-56B9-44FA-9F5F-19FEF3CBEDA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118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E6552D-5314-414B-A26F-44874D68BA17}" type="datetimeFigureOut">
              <a:rPr lang="es-AR"/>
              <a:pPr>
                <a:defRPr/>
              </a:pPr>
              <a:t>18/02/2015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73A30B-54F1-46F5-A08D-C82C554D2BA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42" Type="http://schemas.openxmlformats.org/officeDocument/2006/relationships/slide" Target="slide42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2" Type="http://schemas.openxmlformats.org/officeDocument/2006/relationships/image" Target="../media/image3.jpeg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7 CuadroTexto"/>
          <p:cNvSpPr txBox="1">
            <a:spLocks noChangeArrowheads="1"/>
          </p:cNvSpPr>
          <p:nvPr/>
        </p:nvSpPr>
        <p:spPr bwMode="auto">
          <a:xfrm>
            <a:off x="2124075" y="5732463"/>
            <a:ext cx="5184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2400" b="1">
                <a:solidFill>
                  <a:srgbClr val="7030A0"/>
                </a:solidFill>
                <a:latin typeface="Mongolian Baiti" pitchFamily="66" charset="0"/>
              </a:rPr>
              <a:t>Oraciones para cada día de Cuaresma</a:t>
            </a:r>
          </a:p>
        </p:txBody>
      </p:sp>
      <p:pic>
        <p:nvPicPr>
          <p:cNvPr id="2052" name="Picture 4" descr="F:\1-IMA VARIOS\GIF\MANOSO~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27313" y="981075"/>
            <a:ext cx="381635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258888" y="1916113"/>
            <a:ext cx="66262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Señor,  toca mi corazón con tu gracia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no permitas que sea indiferente a tu Palabra.</a:t>
            </a:r>
          </a:p>
          <a:p>
            <a:pPr algn="ctr" eaLnBrk="1" hangingPunct="1"/>
            <a:endParaRPr lang="es-AR" sz="800" b="1">
              <a:solidFill>
                <a:srgbClr val="990099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Concédeme que acepte tu amor sin exigirte más signos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que la misma hermosura que tu Presencia santa y cautivante,</a:t>
            </a:r>
          </a:p>
        </p:txBody>
      </p:sp>
      <p:pic>
        <p:nvPicPr>
          <p:cNvPr id="11268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5 CuadroTexto"/>
          <p:cNvSpPr txBox="1">
            <a:spLocks noChangeArrowheads="1"/>
          </p:cNvSpPr>
          <p:nvPr/>
        </p:nvSpPr>
        <p:spPr bwMode="auto">
          <a:xfrm>
            <a:off x="3348038" y="620713"/>
            <a:ext cx="23764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I Miércoles de Cuaresma</a:t>
            </a:r>
          </a:p>
        </p:txBody>
      </p:sp>
      <p:sp>
        <p:nvSpPr>
          <p:cNvPr id="11270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11271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11272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187450" y="1412875"/>
            <a:ext cx="6624638" cy="22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mío, pongo ante ti todas mis preocupaciones,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dejo en tus manos todo lo que me inquieta,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también todos mis sueños y anhelos,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porque lo que está en Tus manos termina bien.</a:t>
            </a:r>
          </a:p>
          <a:p>
            <a:pPr algn="ctr" eaLnBrk="1" hangingPunct="1"/>
            <a:endParaRPr lang="es-AR" sz="800" b="1">
              <a:solidFill>
                <a:srgbClr val="BC3E7D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Confío en Ti, Señor, creo en tu amor y en tu poder.</a:t>
            </a:r>
          </a:p>
          <a:p>
            <a:pPr algn="ctr" eaLnBrk="1" hangingPunct="1"/>
            <a:endParaRPr lang="es-AR" sz="800" b="1">
              <a:solidFill>
                <a:srgbClr val="BC3E7D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te pido también la gracia de actuar con los demás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como desearía que actuaran conmigo</a:t>
            </a:r>
            <a:endParaRPr lang="es-AR" b="1">
              <a:solidFill>
                <a:srgbClr val="7030A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12292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5 CuadroTexto"/>
          <p:cNvSpPr txBox="1">
            <a:spLocks noChangeArrowheads="1"/>
          </p:cNvSpPr>
          <p:nvPr/>
        </p:nvSpPr>
        <p:spPr bwMode="auto">
          <a:xfrm>
            <a:off x="3348038" y="549275"/>
            <a:ext cx="23764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I Jueves de Cuaresma</a:t>
            </a:r>
          </a:p>
        </p:txBody>
      </p:sp>
      <p:sp>
        <p:nvSpPr>
          <p:cNvPr id="12294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12295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  <p:sp>
        <p:nvSpPr>
          <p:cNvPr id="12296" name="8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71550" y="1916113"/>
            <a:ext cx="7272338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Te entrego mi vida Señor,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tú puedes renovarla con tu gracia para que te agrade más.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Impúlsame con tu poder Señor, y no dejes que caiga en la mediocridad, que me conformo solo con no matar y no sea capaz de vivir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como hermano de todos.</a:t>
            </a:r>
          </a:p>
        </p:txBody>
      </p:sp>
      <p:pic>
        <p:nvPicPr>
          <p:cNvPr id="13316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5 CuadroTexto"/>
          <p:cNvSpPr txBox="1">
            <a:spLocks noChangeArrowheads="1"/>
          </p:cNvSpPr>
          <p:nvPr/>
        </p:nvSpPr>
        <p:spPr bwMode="auto">
          <a:xfrm>
            <a:off x="3348038" y="620713"/>
            <a:ext cx="23764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I Viernes de Cuaresma</a:t>
            </a:r>
          </a:p>
        </p:txBody>
      </p:sp>
      <p:sp>
        <p:nvSpPr>
          <p:cNvPr id="13318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13319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13320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39750" y="1773238"/>
            <a:ext cx="79930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Jesús, tú que eres modelo perfecto de amor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que se entrega a todos y que perdona, </a:t>
            </a:r>
          </a:p>
          <a:p>
            <a:pPr algn="ctr" eaLnBrk="1" hangingPunct="1"/>
            <a:endParaRPr lang="es-AR" sz="800" b="1">
              <a:solidFill>
                <a:srgbClr val="BC3E7D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Dame la gracia de desear la perfección del amor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para ser capaz de superar los rencores y los conflictos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poniendo el amor sobre todo, respondiendo al mal con el bien.</a:t>
            </a:r>
            <a:endParaRPr lang="es-AR" b="1">
              <a:solidFill>
                <a:srgbClr val="7030A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14340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5 CuadroTexto"/>
          <p:cNvSpPr txBox="1">
            <a:spLocks noChangeArrowheads="1"/>
          </p:cNvSpPr>
          <p:nvPr/>
        </p:nvSpPr>
        <p:spPr bwMode="auto">
          <a:xfrm>
            <a:off x="3348038" y="620713"/>
            <a:ext cx="23764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I Sábado de Cuaresma</a:t>
            </a:r>
          </a:p>
        </p:txBody>
      </p:sp>
      <p:sp>
        <p:nvSpPr>
          <p:cNvPr id="14342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14343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14344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187450" y="1684338"/>
            <a:ext cx="66246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Te doy gracias Señor, por los signos de tu gloria que me regalas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en medio de las asperezas de esta vida.</a:t>
            </a:r>
          </a:p>
          <a:p>
            <a:pPr algn="ctr" eaLnBrk="1" hangingPunct="1"/>
            <a:endParaRPr lang="es-AR" sz="800" b="1">
              <a:solidFill>
                <a:srgbClr val="990099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Pero no dejes que me evada en las experiencias bellas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dame la fortaleza y la luz para bajar de la montaña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con el deseo de entregar mi vida.</a:t>
            </a:r>
          </a:p>
        </p:txBody>
      </p:sp>
      <p:pic>
        <p:nvPicPr>
          <p:cNvPr id="15364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5 CuadroTexto"/>
          <p:cNvSpPr txBox="1">
            <a:spLocks noChangeArrowheads="1"/>
          </p:cNvSpPr>
          <p:nvPr/>
        </p:nvSpPr>
        <p:spPr bwMode="auto">
          <a:xfrm>
            <a:off x="3276600" y="620713"/>
            <a:ext cx="2590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II Domingo de Cuaresma</a:t>
            </a:r>
          </a:p>
        </p:txBody>
      </p:sp>
      <p:sp>
        <p:nvSpPr>
          <p:cNvPr id="15366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15367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15368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331913" y="2060575"/>
            <a:ext cx="6626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Abre mi corazón cerrado Señor, sánalo de sus miserias,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para que no mire a los demás con ojos crueles o indiferentes, 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sino comprensivos, generosos; así como tú me miras comprendiendo mi debilidad  y llenándome de tus dones.</a:t>
            </a:r>
            <a:endParaRPr lang="es-AR" b="1">
              <a:solidFill>
                <a:srgbClr val="7030A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16388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5 CuadroTexto"/>
          <p:cNvSpPr txBox="1">
            <a:spLocks noChangeArrowheads="1"/>
          </p:cNvSpPr>
          <p:nvPr/>
        </p:nvSpPr>
        <p:spPr bwMode="auto">
          <a:xfrm>
            <a:off x="3348038" y="908050"/>
            <a:ext cx="2592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II Lunes de Cuaresma</a:t>
            </a:r>
          </a:p>
        </p:txBody>
      </p:sp>
      <p:sp>
        <p:nvSpPr>
          <p:cNvPr id="16390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16391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16392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331913" y="2133600"/>
            <a:ext cx="662463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Libérame Señor del enfermizo cuidado de la apariencia,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de la triste búsqueda de la gloria mundana,  y coloca en mi corazón el profundo deseo de la humildad y la sencillez.</a:t>
            </a:r>
          </a:p>
          <a:p>
            <a:pPr algn="ctr" eaLnBrk="1" hangingPunct="1"/>
            <a:endParaRPr lang="es-AR" sz="800" b="1">
              <a:solidFill>
                <a:srgbClr val="BC3E7D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Arranca de mí todo apego a los elogios y reconocimientos.</a:t>
            </a:r>
            <a:endParaRPr lang="es-AR" b="1">
              <a:solidFill>
                <a:srgbClr val="7030A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17412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5 CuadroTexto"/>
          <p:cNvSpPr txBox="1">
            <a:spLocks noChangeArrowheads="1"/>
          </p:cNvSpPr>
          <p:nvPr/>
        </p:nvSpPr>
        <p:spPr bwMode="auto">
          <a:xfrm>
            <a:off x="3348038" y="908050"/>
            <a:ext cx="2592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II Martes de Cuaresma</a:t>
            </a:r>
          </a:p>
        </p:txBody>
      </p:sp>
      <p:sp>
        <p:nvSpPr>
          <p:cNvPr id="17414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17415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17416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00113" y="2133600"/>
            <a:ext cx="75612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Jesús, ayúdame a convencerme de que mi grandeza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está en el servicio humilde y desinteresado.</a:t>
            </a:r>
          </a:p>
          <a:p>
            <a:pPr algn="ctr" eaLnBrk="1" hangingPunct="1"/>
            <a:endParaRPr lang="es-AR" sz="800" b="1">
              <a:solidFill>
                <a:srgbClr val="990099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Libérame de estar endiente de puestos y lugares de gloria,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para entregarme con un corazón despojado a servirte en los hermanos.</a:t>
            </a:r>
          </a:p>
        </p:txBody>
      </p:sp>
      <p:pic>
        <p:nvPicPr>
          <p:cNvPr id="18436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5 CuadroTexto"/>
          <p:cNvSpPr txBox="1">
            <a:spLocks noChangeArrowheads="1"/>
          </p:cNvSpPr>
          <p:nvPr/>
        </p:nvSpPr>
        <p:spPr bwMode="auto">
          <a:xfrm>
            <a:off x="3348038" y="908050"/>
            <a:ext cx="2592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II Miércoles de Cuaresma</a:t>
            </a:r>
          </a:p>
        </p:txBody>
      </p:sp>
      <p:sp>
        <p:nvSpPr>
          <p:cNvPr id="18438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18439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18440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11188" y="1989138"/>
            <a:ext cx="7775575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Ilumíname Señor y toca mi corazón para que pueda descubrirte en aquellos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que pasan a mi lado y sólo se encuentran con mi indiferencia.</a:t>
            </a:r>
          </a:p>
          <a:p>
            <a:pPr algn="ctr" eaLnBrk="1" hangingPunct="1"/>
            <a:endParaRPr lang="es-AR" sz="800" b="1">
              <a:solidFill>
                <a:srgbClr val="BC3E7D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Purifícame del egoísmo y de la comodidad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que me encierra en mi pequeño mundo.</a:t>
            </a:r>
            <a:endParaRPr lang="es-AR" b="1">
              <a:solidFill>
                <a:srgbClr val="7030A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19460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5 CuadroTexto"/>
          <p:cNvSpPr txBox="1">
            <a:spLocks noChangeArrowheads="1"/>
          </p:cNvSpPr>
          <p:nvPr/>
        </p:nvSpPr>
        <p:spPr bwMode="auto">
          <a:xfrm>
            <a:off x="3348038" y="908050"/>
            <a:ext cx="2592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II Jueves de Cuaresma</a:t>
            </a:r>
          </a:p>
        </p:txBody>
      </p:sp>
      <p:sp>
        <p:nvSpPr>
          <p:cNvPr id="19462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19463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19464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27088" y="1557338"/>
            <a:ext cx="7345362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libérame de mis falsas seguridades,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no dejes que me quede envuelto y asfixiado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en mis propios proyectos que no me dejan ver tu luz,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que no me permiten escuchar esa palabra que me llama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 la entrega, al cambio, a la vida nueva. </a:t>
            </a:r>
          </a:p>
          <a:p>
            <a:pPr algn="ctr" eaLnBrk="1" hangingPunct="1"/>
            <a:endParaRPr lang="es-AR" sz="800" b="1">
              <a:solidFill>
                <a:srgbClr val="990099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No permites que te elimine de mi vida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para que no perturbes mis estructuras y mis planes.</a:t>
            </a:r>
          </a:p>
        </p:txBody>
      </p:sp>
      <p:pic>
        <p:nvPicPr>
          <p:cNvPr id="20484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5 CuadroTexto"/>
          <p:cNvSpPr txBox="1">
            <a:spLocks noChangeArrowheads="1"/>
          </p:cNvSpPr>
          <p:nvPr/>
        </p:nvSpPr>
        <p:spPr bwMode="auto">
          <a:xfrm>
            <a:off x="3348038" y="692150"/>
            <a:ext cx="2592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II Viernes de Cuaresma</a:t>
            </a:r>
          </a:p>
        </p:txBody>
      </p:sp>
      <p:sp>
        <p:nvSpPr>
          <p:cNvPr id="20486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20487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20488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6" descr="C:\Mis Documentos\cartel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6350"/>
            <a:ext cx="91186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4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067175" y="817563"/>
            <a:ext cx="1081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Miércoles de Ceniza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76" name="5 CuadroTexto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292725" y="746125"/>
            <a:ext cx="10795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Jueves después de Ceniza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77" name="6 CuadroTexto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6516688" y="766763"/>
            <a:ext cx="1079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200" b="1">
                <a:solidFill>
                  <a:schemeClr val="bg1"/>
                </a:solidFill>
                <a:latin typeface="Mongolian Baiti" pitchFamily="66" charset="0"/>
              </a:rPr>
              <a:t>Viernes</a:t>
            </a:r>
          </a:p>
          <a:p>
            <a:pPr algn="ctr" eaLnBrk="1" hangingPunct="1"/>
            <a:r>
              <a:rPr lang="es-AR" sz="1200" b="1">
                <a:solidFill>
                  <a:schemeClr val="bg1"/>
                </a:solidFill>
                <a:latin typeface="Mongolian Baiti" pitchFamily="66" charset="0"/>
              </a:rPr>
              <a:t>después de Ceniza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78" name="7 CuadroTexto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740650" y="735013"/>
            <a:ext cx="1152525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Sábado</a:t>
            </a:r>
            <a:r>
              <a:rPr lang="es-AR" sz="1200" b="1">
                <a:solidFill>
                  <a:schemeClr val="bg1"/>
                </a:solidFill>
                <a:latin typeface="Mongolian Baiti" pitchFamily="66" charset="0"/>
              </a:rPr>
              <a:t> después de Ceniza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79" name="8 CuadroTexto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395288" y="1628775"/>
            <a:ext cx="1081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 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Domingo 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80" name="9 CuadroTexto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1628775"/>
            <a:ext cx="1081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Lunes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81" name="10 CuadroTexto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2843213" y="1628775"/>
            <a:ext cx="1081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82" name="11 CuadroTexto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4067175" y="1628775"/>
            <a:ext cx="1081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83" name="12 CuadroTexto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5292725" y="1628775"/>
            <a:ext cx="107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84" name="13 CuadroTexto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6516688" y="1628775"/>
            <a:ext cx="107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85" name="14 CuadroTexto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7740650" y="1628775"/>
            <a:ext cx="107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86" name="15 CuadroTexto">
            <a:hlinkClick r:id="rId14" action="ppaction://hlinksldjump"/>
          </p:cNvPr>
          <p:cNvSpPr txBox="1">
            <a:spLocks noChangeArrowheads="1"/>
          </p:cNvSpPr>
          <p:nvPr/>
        </p:nvSpPr>
        <p:spPr bwMode="auto">
          <a:xfrm>
            <a:off x="395288" y="2565400"/>
            <a:ext cx="10810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II 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Domingo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87" name="16 CuadroTexto">
            <a:hlinkClick r:id="rId15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2565400"/>
            <a:ext cx="10810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II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Lunes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88" name="17 CuadroTexto">
            <a:hlinkClick r:id="rId16" action="ppaction://hlinksldjump"/>
          </p:cNvPr>
          <p:cNvSpPr txBox="1">
            <a:spLocks noChangeArrowheads="1"/>
          </p:cNvSpPr>
          <p:nvPr/>
        </p:nvSpPr>
        <p:spPr bwMode="auto">
          <a:xfrm>
            <a:off x="2843213" y="2565400"/>
            <a:ext cx="10810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II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89" name="18 CuadroTexto">
            <a:hlinkClick r:id="rId17" action="ppaction://hlinksldjump"/>
          </p:cNvPr>
          <p:cNvSpPr txBox="1">
            <a:spLocks noChangeArrowheads="1"/>
          </p:cNvSpPr>
          <p:nvPr/>
        </p:nvSpPr>
        <p:spPr bwMode="auto">
          <a:xfrm>
            <a:off x="4067175" y="2565400"/>
            <a:ext cx="10810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II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90" name="19 CuadroTexto">
            <a:hlinkClick r:id="rId18" action="ppaction://hlinksldjump"/>
          </p:cNvPr>
          <p:cNvSpPr txBox="1">
            <a:spLocks noChangeArrowheads="1"/>
          </p:cNvSpPr>
          <p:nvPr/>
        </p:nvSpPr>
        <p:spPr bwMode="auto">
          <a:xfrm>
            <a:off x="5292725" y="2565400"/>
            <a:ext cx="1079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II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91" name="20 CuadroTexto">
            <a:hlinkClick r:id="rId19" action="ppaction://hlinksldjump"/>
          </p:cNvPr>
          <p:cNvSpPr txBox="1">
            <a:spLocks noChangeArrowheads="1"/>
          </p:cNvSpPr>
          <p:nvPr/>
        </p:nvSpPr>
        <p:spPr bwMode="auto">
          <a:xfrm>
            <a:off x="6516688" y="2565400"/>
            <a:ext cx="1079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II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92" name="21 CuadroTexto">
            <a:hlinkClick r:id="rId20" action="ppaction://hlinksldjump"/>
          </p:cNvPr>
          <p:cNvSpPr txBox="1">
            <a:spLocks noChangeArrowheads="1"/>
          </p:cNvSpPr>
          <p:nvPr/>
        </p:nvSpPr>
        <p:spPr bwMode="auto">
          <a:xfrm>
            <a:off x="7740650" y="2565400"/>
            <a:ext cx="1079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II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93" name="22 CuadroTexto">
            <a:hlinkClick r:id="rId21" action="ppaction://hlinksldjump"/>
          </p:cNvPr>
          <p:cNvSpPr txBox="1">
            <a:spLocks noChangeArrowheads="1"/>
          </p:cNvSpPr>
          <p:nvPr/>
        </p:nvSpPr>
        <p:spPr bwMode="auto">
          <a:xfrm>
            <a:off x="395288" y="3429000"/>
            <a:ext cx="10810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III</a:t>
            </a:r>
            <a:r>
              <a:rPr lang="es-AR" sz="1200" b="1">
                <a:solidFill>
                  <a:schemeClr val="bg1"/>
                </a:solidFill>
                <a:latin typeface="Mongolian Baiti" pitchFamily="66" charset="0"/>
              </a:rPr>
              <a:t> </a:t>
            </a:r>
          </a:p>
          <a:p>
            <a:pPr algn="ctr" eaLnBrk="1" hangingPunct="1"/>
            <a:r>
              <a:rPr lang="es-AR" sz="1200" b="1">
                <a:solidFill>
                  <a:schemeClr val="bg1"/>
                </a:solidFill>
                <a:latin typeface="Mongolian Baiti" pitchFamily="66" charset="0"/>
              </a:rPr>
              <a:t>Domingo 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94" name="23 CuadroTexto">
            <a:hlinkClick r:id="rId22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3357563"/>
            <a:ext cx="10810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III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Lunes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95" name="24 CuadroTexto">
            <a:hlinkClick r:id="rId23" action="ppaction://hlinksldjump"/>
          </p:cNvPr>
          <p:cNvSpPr txBox="1">
            <a:spLocks noChangeArrowheads="1"/>
          </p:cNvSpPr>
          <p:nvPr/>
        </p:nvSpPr>
        <p:spPr bwMode="auto">
          <a:xfrm>
            <a:off x="2843213" y="3357563"/>
            <a:ext cx="10810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III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96" name="25 CuadroTexto">
            <a:hlinkClick r:id="rId24" action="ppaction://hlinksldjump"/>
          </p:cNvPr>
          <p:cNvSpPr txBox="1">
            <a:spLocks noChangeArrowheads="1"/>
          </p:cNvSpPr>
          <p:nvPr/>
        </p:nvSpPr>
        <p:spPr bwMode="auto">
          <a:xfrm>
            <a:off x="4067175" y="3357563"/>
            <a:ext cx="10810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III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97" name="26 CuadroTexto">
            <a:hlinkClick r:id="rId25" action="ppaction://hlinksldjump"/>
          </p:cNvPr>
          <p:cNvSpPr txBox="1">
            <a:spLocks noChangeArrowheads="1"/>
          </p:cNvSpPr>
          <p:nvPr/>
        </p:nvSpPr>
        <p:spPr bwMode="auto">
          <a:xfrm>
            <a:off x="5292725" y="3357563"/>
            <a:ext cx="1079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III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98" name="27 CuadroTexto">
            <a:hlinkClick r:id="rId26" action="ppaction://hlinksldjump"/>
          </p:cNvPr>
          <p:cNvSpPr txBox="1">
            <a:spLocks noChangeArrowheads="1"/>
          </p:cNvSpPr>
          <p:nvPr/>
        </p:nvSpPr>
        <p:spPr bwMode="auto">
          <a:xfrm>
            <a:off x="6516688" y="3357563"/>
            <a:ext cx="1079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III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099" name="28 CuadroTexto">
            <a:hlinkClick r:id="rId27" action="ppaction://hlinksldjump"/>
          </p:cNvPr>
          <p:cNvSpPr txBox="1">
            <a:spLocks noChangeArrowheads="1"/>
          </p:cNvSpPr>
          <p:nvPr/>
        </p:nvSpPr>
        <p:spPr bwMode="auto">
          <a:xfrm>
            <a:off x="7740650" y="3357563"/>
            <a:ext cx="1079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III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100" name="29 CuadroTexto">
            <a:hlinkClick r:id="rId28" action="ppaction://hlinksldjump"/>
          </p:cNvPr>
          <p:cNvSpPr txBox="1">
            <a:spLocks noChangeArrowheads="1"/>
          </p:cNvSpPr>
          <p:nvPr/>
        </p:nvSpPr>
        <p:spPr bwMode="auto">
          <a:xfrm>
            <a:off x="395288" y="4292600"/>
            <a:ext cx="1081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IV Domingo 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101" name="30 CuadroTexto">
            <a:hlinkClick r:id="rId29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4292600"/>
            <a:ext cx="1081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IV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Lunes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102" name="31 CuadroTexto">
            <a:hlinkClick r:id="rId30" action="ppaction://hlinksldjump"/>
          </p:cNvPr>
          <p:cNvSpPr txBox="1">
            <a:spLocks noChangeArrowheads="1"/>
          </p:cNvSpPr>
          <p:nvPr/>
        </p:nvSpPr>
        <p:spPr bwMode="auto">
          <a:xfrm>
            <a:off x="2843213" y="4292600"/>
            <a:ext cx="1081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IV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103" name="32 CuadroTexto">
            <a:hlinkClick r:id="rId31" action="ppaction://hlinksldjump"/>
          </p:cNvPr>
          <p:cNvSpPr txBox="1">
            <a:spLocks noChangeArrowheads="1"/>
          </p:cNvSpPr>
          <p:nvPr/>
        </p:nvSpPr>
        <p:spPr bwMode="auto">
          <a:xfrm>
            <a:off x="4067175" y="4292600"/>
            <a:ext cx="1081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IV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104" name="33 CuadroTexto">
            <a:hlinkClick r:id="rId32" action="ppaction://hlinksldjump"/>
          </p:cNvPr>
          <p:cNvSpPr txBox="1">
            <a:spLocks noChangeArrowheads="1"/>
          </p:cNvSpPr>
          <p:nvPr/>
        </p:nvSpPr>
        <p:spPr bwMode="auto">
          <a:xfrm>
            <a:off x="5292725" y="4292600"/>
            <a:ext cx="107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IV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105" name="34 CuadroTexto">
            <a:hlinkClick r:id="rId33" action="ppaction://hlinksldjump"/>
          </p:cNvPr>
          <p:cNvSpPr txBox="1">
            <a:spLocks noChangeArrowheads="1"/>
          </p:cNvSpPr>
          <p:nvPr/>
        </p:nvSpPr>
        <p:spPr bwMode="auto">
          <a:xfrm>
            <a:off x="6516688" y="4292600"/>
            <a:ext cx="107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IV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106" name="35 CuadroTexto">
            <a:hlinkClick r:id="rId34" action="ppaction://hlinksldjump"/>
          </p:cNvPr>
          <p:cNvSpPr txBox="1">
            <a:spLocks noChangeArrowheads="1"/>
          </p:cNvSpPr>
          <p:nvPr/>
        </p:nvSpPr>
        <p:spPr bwMode="auto">
          <a:xfrm>
            <a:off x="7740650" y="4292600"/>
            <a:ext cx="107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IV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107" name="36 CuadroTexto">
            <a:hlinkClick r:id="rId35" action="ppaction://hlinksldjump"/>
          </p:cNvPr>
          <p:cNvSpPr txBox="1">
            <a:spLocks noChangeArrowheads="1"/>
          </p:cNvSpPr>
          <p:nvPr/>
        </p:nvSpPr>
        <p:spPr bwMode="auto">
          <a:xfrm>
            <a:off x="395288" y="5084763"/>
            <a:ext cx="1081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V 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Domingo 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108" name="37 CuadroTexto">
            <a:hlinkClick r:id="rId36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5157788"/>
            <a:ext cx="10810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V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Lunes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109" name="38 CuadroTexto">
            <a:hlinkClick r:id="rId37" action="ppaction://hlinksldjump"/>
          </p:cNvPr>
          <p:cNvSpPr txBox="1">
            <a:spLocks noChangeArrowheads="1"/>
          </p:cNvSpPr>
          <p:nvPr/>
        </p:nvSpPr>
        <p:spPr bwMode="auto">
          <a:xfrm>
            <a:off x="2843213" y="5157788"/>
            <a:ext cx="10810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V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110" name="39 CuadroTexto">
            <a:hlinkClick r:id="rId38" action="ppaction://hlinksldjump"/>
          </p:cNvPr>
          <p:cNvSpPr txBox="1">
            <a:spLocks noChangeArrowheads="1"/>
          </p:cNvSpPr>
          <p:nvPr/>
        </p:nvSpPr>
        <p:spPr bwMode="auto">
          <a:xfrm>
            <a:off x="4067175" y="5157788"/>
            <a:ext cx="10810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V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111" name="40 CuadroTexto">
            <a:hlinkClick r:id="rId39" action="ppaction://hlinksldjump"/>
          </p:cNvPr>
          <p:cNvSpPr txBox="1">
            <a:spLocks noChangeArrowheads="1"/>
          </p:cNvSpPr>
          <p:nvPr/>
        </p:nvSpPr>
        <p:spPr bwMode="auto">
          <a:xfrm>
            <a:off x="5292725" y="5157788"/>
            <a:ext cx="1079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V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112" name="42 CuadroTexto">
            <a:hlinkClick r:id="rId40" action="ppaction://hlinksldjump"/>
          </p:cNvPr>
          <p:cNvSpPr txBox="1">
            <a:spLocks noChangeArrowheads="1"/>
          </p:cNvSpPr>
          <p:nvPr/>
        </p:nvSpPr>
        <p:spPr bwMode="auto">
          <a:xfrm>
            <a:off x="6516688" y="5157788"/>
            <a:ext cx="1079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V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113" name="43 CuadroTexto">
            <a:hlinkClick r:id="rId41" action="ppaction://hlinksldjump"/>
          </p:cNvPr>
          <p:cNvSpPr txBox="1">
            <a:spLocks noChangeArrowheads="1"/>
          </p:cNvSpPr>
          <p:nvPr/>
        </p:nvSpPr>
        <p:spPr bwMode="auto">
          <a:xfrm>
            <a:off x="7740650" y="5157788"/>
            <a:ext cx="1079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V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Martes</a:t>
            </a:r>
            <a:endParaRPr lang="es-AR" sz="1200" b="1">
              <a:solidFill>
                <a:srgbClr val="7030A0"/>
              </a:solidFill>
              <a:latin typeface="Mongolian Baiti" pitchFamily="66" charset="0"/>
            </a:endParaRPr>
          </a:p>
        </p:txBody>
      </p:sp>
      <p:sp>
        <p:nvSpPr>
          <p:cNvPr id="3114" name="44 CuadroTexto">
            <a:hlinkClick r:id="rId42" action="ppaction://hlinksldjump"/>
          </p:cNvPr>
          <p:cNvSpPr txBox="1">
            <a:spLocks noChangeArrowheads="1"/>
          </p:cNvSpPr>
          <p:nvPr/>
        </p:nvSpPr>
        <p:spPr bwMode="auto">
          <a:xfrm>
            <a:off x="395288" y="6021388"/>
            <a:ext cx="1081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Domingo </a:t>
            </a:r>
          </a:p>
          <a:p>
            <a:pPr algn="ctr" eaLnBrk="1" hangingPunct="1"/>
            <a:r>
              <a:rPr lang="es-AR" sz="1400" b="1">
                <a:solidFill>
                  <a:schemeClr val="bg1"/>
                </a:solidFill>
                <a:latin typeface="Mongolian Baiti" pitchFamily="66" charset="0"/>
              </a:rPr>
              <a:t>de Ramos</a:t>
            </a:r>
            <a:endParaRPr lang="es-AR" sz="1200" b="1">
              <a:solidFill>
                <a:srgbClr val="E9BDD3"/>
              </a:solidFill>
              <a:latin typeface="Mongolian Baiti" pitchFamily="66" charset="0"/>
            </a:endParaRPr>
          </a:p>
        </p:txBody>
      </p:sp>
      <p:sp>
        <p:nvSpPr>
          <p:cNvPr id="3115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339975" y="6092825"/>
            <a:ext cx="5616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>
                <a:solidFill>
                  <a:schemeClr val="bg1"/>
                </a:solidFill>
                <a:latin typeface="Mongolian Baiti" pitchFamily="66" charset="0"/>
              </a:rPr>
              <a:t>Oraciones para cada día de Cuaresma</a:t>
            </a:r>
          </a:p>
        </p:txBody>
      </p:sp>
      <p:sp>
        <p:nvSpPr>
          <p:cNvPr id="3116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027988" y="6092825"/>
            <a:ext cx="657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>
                <a:solidFill>
                  <a:schemeClr val="bg1"/>
                </a:solidFill>
                <a:latin typeface="Mongolian Baiti" pitchFamily="66" charset="0"/>
              </a:rPr>
              <a:t>Salir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71550" y="2060575"/>
            <a:ext cx="71294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Te adoro Padre mío, por tu corazón abierto, dispuesto siempre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 la misericordia y al perdón, tu corazón que me desea libre del pecado pero que me espera con admirable paciencia;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dame la gracia de tener un corazón compasivo con mis hermanos.</a:t>
            </a:r>
            <a:endParaRPr lang="es-AR" b="1">
              <a:solidFill>
                <a:srgbClr val="7030A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21508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5 CuadroTexto"/>
          <p:cNvSpPr txBox="1">
            <a:spLocks noChangeArrowheads="1"/>
          </p:cNvSpPr>
          <p:nvPr/>
        </p:nvSpPr>
        <p:spPr bwMode="auto">
          <a:xfrm>
            <a:off x="3348038" y="908050"/>
            <a:ext cx="2592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II Sábado de Cuaresma</a:t>
            </a:r>
          </a:p>
        </p:txBody>
      </p:sp>
      <p:sp>
        <p:nvSpPr>
          <p:cNvPr id="21510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21511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21512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27088" y="1700213"/>
            <a:ext cx="7489825" cy="16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protégeme para que el pecado no me domine,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no dejes que caiga en las redes del mal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que mi vida se destruya por la fuerza seductora del pecado.</a:t>
            </a:r>
          </a:p>
          <a:p>
            <a:pPr algn="ctr" eaLnBrk="1" hangingPunct="1"/>
            <a:endParaRPr lang="es-AR" sz="800" b="1">
              <a:solidFill>
                <a:srgbClr val="990099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Ayúdame a renacer Señor con el poder de tu gracia,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hazme fuerte  frente a las tentaciones. </a:t>
            </a:r>
          </a:p>
        </p:txBody>
      </p:sp>
      <p:pic>
        <p:nvPicPr>
          <p:cNvPr id="22532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5 CuadroTexto"/>
          <p:cNvSpPr txBox="1">
            <a:spLocks noChangeArrowheads="1"/>
          </p:cNvSpPr>
          <p:nvPr/>
        </p:nvSpPr>
        <p:spPr bwMode="auto">
          <a:xfrm>
            <a:off x="2987675" y="642938"/>
            <a:ext cx="30972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III Domingo de Cuaresma</a:t>
            </a:r>
          </a:p>
        </p:txBody>
      </p:sp>
      <p:sp>
        <p:nvSpPr>
          <p:cNvPr id="22534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22535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22536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1844675"/>
            <a:ext cx="74898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muchas veces el orgullo me impide descubrirte en mi propia vida,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no me deja reconocer los signos de tu Presencia y de tu Amor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espero pruebas extraordinarias de tu poder para abrirte mi interior.</a:t>
            </a:r>
          </a:p>
          <a:p>
            <a:pPr algn="ctr" eaLnBrk="1" hangingPunct="1"/>
            <a:endParaRPr lang="es-AR" b="1">
              <a:solidFill>
                <a:srgbClr val="BC3E7D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Toca mis ojos Señor, para que te descubra para que mi vida cotidiana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 inunde tu luz y se llene de tu misterio.</a:t>
            </a:r>
            <a:endParaRPr lang="es-AR" b="1">
              <a:solidFill>
                <a:srgbClr val="7030A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23556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725" y="3940175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5 CuadroTexto"/>
          <p:cNvSpPr txBox="1">
            <a:spLocks noChangeArrowheads="1"/>
          </p:cNvSpPr>
          <p:nvPr/>
        </p:nvSpPr>
        <p:spPr bwMode="auto">
          <a:xfrm>
            <a:off x="3348038" y="836613"/>
            <a:ext cx="2592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III Lunes de Cuaresma</a:t>
            </a:r>
          </a:p>
        </p:txBody>
      </p:sp>
      <p:sp>
        <p:nvSpPr>
          <p:cNvPr id="23558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23559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23560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39750" y="1844675"/>
            <a:ext cx="80645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tú que eres compasivo y misericordioso, siempre dispuesto a perdonar, dame la gracia de comprender las miserias ajenas y perdonar con tu amor.</a:t>
            </a:r>
          </a:p>
          <a:p>
            <a:pPr algn="ctr" eaLnBrk="1" hangingPunct="1"/>
            <a:endParaRPr lang="es-AR" b="1">
              <a:solidFill>
                <a:srgbClr val="990099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Sana las heridas que guardo en mi interior y que no me permiten perdonar.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Libérame Señor.</a:t>
            </a:r>
          </a:p>
          <a:p>
            <a:pPr algn="ctr" eaLnBrk="1" hangingPunct="1"/>
            <a:endParaRPr lang="es-AR" b="1">
              <a:solidFill>
                <a:srgbClr val="990099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24580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5 CuadroTexto"/>
          <p:cNvSpPr txBox="1">
            <a:spLocks noChangeArrowheads="1"/>
          </p:cNvSpPr>
          <p:nvPr/>
        </p:nvSpPr>
        <p:spPr bwMode="auto">
          <a:xfrm>
            <a:off x="3348038" y="908050"/>
            <a:ext cx="2592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III Martes de Cuaresma</a:t>
            </a:r>
          </a:p>
        </p:txBody>
      </p:sp>
      <p:sp>
        <p:nvSpPr>
          <p:cNvPr id="24582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24583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24584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258888" y="2084388"/>
            <a:ext cx="6626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coloca en mi corazón un profundo amor por tu Ley,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un santo deseo de cumplir tu voluntad en las grandes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en las pequeñas cosas, la ilusión de agradarte con mi vida siguiendo el modelo perfecto de Jesús.</a:t>
            </a:r>
            <a:endParaRPr lang="es-AR" b="1">
              <a:solidFill>
                <a:srgbClr val="7030A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25604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5 CuadroTexto"/>
          <p:cNvSpPr txBox="1">
            <a:spLocks noChangeArrowheads="1"/>
          </p:cNvSpPr>
          <p:nvPr/>
        </p:nvSpPr>
        <p:spPr bwMode="auto">
          <a:xfrm>
            <a:off x="2987675" y="642938"/>
            <a:ext cx="30972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III Miércoles de Cuaresma</a:t>
            </a:r>
          </a:p>
        </p:txBody>
      </p:sp>
      <p:sp>
        <p:nvSpPr>
          <p:cNvPr id="25606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25607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25608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258888" y="1879600"/>
            <a:ext cx="662622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no dejes de cautivarme con tu Palabra,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con la fuerza de tu amor, con la hermosura de tu gracia,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no permitas que el mal vuelva a dominar mi vida,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que me confunda creyendo que después de conocerte a ti encontraré vida en las cosas que abandoné.</a:t>
            </a:r>
          </a:p>
        </p:txBody>
      </p:sp>
      <p:pic>
        <p:nvPicPr>
          <p:cNvPr id="26628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5 CuadroTexto"/>
          <p:cNvSpPr txBox="1">
            <a:spLocks noChangeArrowheads="1"/>
          </p:cNvSpPr>
          <p:nvPr/>
        </p:nvSpPr>
        <p:spPr bwMode="auto">
          <a:xfrm>
            <a:off x="2987675" y="642938"/>
            <a:ext cx="30972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III Jueves de Cuaresma</a:t>
            </a:r>
          </a:p>
        </p:txBody>
      </p:sp>
      <p:sp>
        <p:nvSpPr>
          <p:cNvPr id="26630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26631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26632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11188" y="1746250"/>
            <a:ext cx="7848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infunde en mi corazón el ideal del amor,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que mi sueño y mi anhelo principal sea amarte y expresar ese amor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en el amor a los demás como me amo a mí mismo.</a:t>
            </a:r>
          </a:p>
          <a:p>
            <a:pPr algn="ctr" eaLnBrk="1" hangingPunct="1"/>
            <a:endParaRPr lang="es-AR" b="1">
              <a:solidFill>
                <a:srgbClr val="BC3E7D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Ayúdame a colocar todos mis proyectos por debajo de ese ideal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dame la gracia para vivirlo cada día más.</a:t>
            </a:r>
            <a:endParaRPr lang="es-AR" b="1">
              <a:solidFill>
                <a:srgbClr val="7030A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27652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5 CuadroTexto"/>
          <p:cNvSpPr txBox="1">
            <a:spLocks noChangeArrowheads="1"/>
          </p:cNvSpPr>
          <p:nvPr/>
        </p:nvSpPr>
        <p:spPr bwMode="auto">
          <a:xfrm>
            <a:off x="2987675" y="642938"/>
            <a:ext cx="30972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III Viernes de Cuaresma</a:t>
            </a:r>
          </a:p>
        </p:txBody>
      </p:sp>
      <p:sp>
        <p:nvSpPr>
          <p:cNvPr id="27654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27655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27656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1989138"/>
            <a:ext cx="756126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Libérame Señor, de esa tonta vanidad que me lleva a poner  mi seguridad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en las obras externas y a despreciar a los demás por sus imperfecciones.</a:t>
            </a:r>
          </a:p>
          <a:p>
            <a:pPr algn="ctr" eaLnBrk="1" hangingPunct="1"/>
            <a:endParaRPr lang="es-AR" sz="800" b="1">
              <a:solidFill>
                <a:srgbClr val="990099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Ayúdame a reconocer mi propia miseria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la grosera fealdad del orgullo.</a:t>
            </a:r>
          </a:p>
        </p:txBody>
      </p:sp>
      <p:pic>
        <p:nvPicPr>
          <p:cNvPr id="28676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5 CuadroTexto"/>
          <p:cNvSpPr txBox="1">
            <a:spLocks noChangeArrowheads="1"/>
          </p:cNvSpPr>
          <p:nvPr/>
        </p:nvSpPr>
        <p:spPr bwMode="auto">
          <a:xfrm>
            <a:off x="2987675" y="642938"/>
            <a:ext cx="30972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III Sábado de Cuaresma</a:t>
            </a:r>
          </a:p>
        </p:txBody>
      </p:sp>
      <p:sp>
        <p:nvSpPr>
          <p:cNvPr id="28678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28679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28680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116013" y="1500188"/>
            <a:ext cx="6624637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Padre, me pongo en tus manos, haz de mí lo que quieras.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Lo que hagas de mí te lo agradezco.</a:t>
            </a:r>
          </a:p>
          <a:p>
            <a:pPr algn="ctr" eaLnBrk="1" hangingPunct="1"/>
            <a:endParaRPr lang="es-AR" sz="800" b="1">
              <a:solidFill>
                <a:srgbClr val="BC3E7D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Estoy dispuesto a todo, lo acepto todo,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con tal de que tu voluntad  se cumpla en mí..</a:t>
            </a:r>
          </a:p>
          <a:p>
            <a:pPr algn="ctr" eaLnBrk="1" hangingPunct="1"/>
            <a:endParaRPr lang="es-AR" sz="800" b="1">
              <a:solidFill>
                <a:srgbClr val="BC3E7D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Me entrego en tus manos sin medida con una infinita confianza porque tú eres mi Padre.</a:t>
            </a:r>
            <a:endParaRPr lang="es-AR" b="1">
              <a:solidFill>
                <a:srgbClr val="7030A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29700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5 CuadroTexto"/>
          <p:cNvSpPr txBox="1">
            <a:spLocks noChangeArrowheads="1"/>
          </p:cNvSpPr>
          <p:nvPr/>
        </p:nvSpPr>
        <p:spPr bwMode="auto">
          <a:xfrm>
            <a:off x="3348038" y="569913"/>
            <a:ext cx="25193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IV Domingo de Cuaresma</a:t>
            </a:r>
          </a:p>
        </p:txBody>
      </p:sp>
      <p:sp>
        <p:nvSpPr>
          <p:cNvPr id="29702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29703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29704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27088" y="1916113"/>
            <a:ext cx="748982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también yo quiero presentarte a mis seres queridos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para pedirte que manifiestes tu poder en ellos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los liberes de sus enfermedades,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que te hagas presente con tu poder en sus momentos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de muerte y de dolor y los levantes con tu gracia.</a:t>
            </a:r>
          </a:p>
        </p:txBody>
      </p:sp>
      <p:pic>
        <p:nvPicPr>
          <p:cNvPr id="30724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5 CuadroTexto"/>
          <p:cNvSpPr txBox="1">
            <a:spLocks noChangeArrowheads="1"/>
          </p:cNvSpPr>
          <p:nvPr/>
        </p:nvSpPr>
        <p:spPr bwMode="auto">
          <a:xfrm>
            <a:off x="3348038" y="836613"/>
            <a:ext cx="2592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IV Lunes de Cuaresma</a:t>
            </a:r>
          </a:p>
        </p:txBody>
      </p:sp>
      <p:sp>
        <p:nvSpPr>
          <p:cNvPr id="30726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30727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30728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258888" y="1612900"/>
            <a:ext cx="66262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dame la gracia de renunciar al cuidado de la imagen,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a la preocupación por la apariencia, 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concédeme que pueda hacer obras buenas sólo para Ti.</a:t>
            </a:r>
            <a:endParaRPr lang="es-AR" sz="800" b="1">
              <a:solidFill>
                <a:srgbClr val="BC3E7D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sz="8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Purifícame de la vanidad y libérame de desgastar mis energías pensando en la mirada de los demás.</a:t>
            </a:r>
          </a:p>
        </p:txBody>
      </p:sp>
      <p:pic>
        <p:nvPicPr>
          <p:cNvPr id="4100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4102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  <p:sp>
        <p:nvSpPr>
          <p:cNvPr id="4103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4104" name="8 CuadroTexto"/>
          <p:cNvSpPr txBox="1">
            <a:spLocks noChangeArrowheads="1"/>
          </p:cNvSpPr>
          <p:nvPr/>
        </p:nvSpPr>
        <p:spPr bwMode="auto">
          <a:xfrm>
            <a:off x="3419475" y="620713"/>
            <a:ext cx="23764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Miércoles de Ceniza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00113" y="1989138"/>
            <a:ext cx="71294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hazte presente en mi profunda soledad interior,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allí donde nadie puede llegar,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con tu poder cura todo lo que me detiene,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lo que no me deja avanzar,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todo lo que no me deja andar por tu camino de salvación.</a:t>
            </a:r>
            <a:endParaRPr lang="es-AR" b="1">
              <a:solidFill>
                <a:srgbClr val="7030A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31748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5 CuadroTexto"/>
          <p:cNvSpPr txBox="1">
            <a:spLocks noChangeArrowheads="1"/>
          </p:cNvSpPr>
          <p:nvPr/>
        </p:nvSpPr>
        <p:spPr bwMode="auto">
          <a:xfrm>
            <a:off x="3348038" y="836613"/>
            <a:ext cx="2592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IV Martes de Cuaresma</a:t>
            </a:r>
          </a:p>
        </p:txBody>
      </p:sp>
      <p:sp>
        <p:nvSpPr>
          <p:cNvPr id="31750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31751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31752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116013" y="2024063"/>
            <a:ext cx="69850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derrama tu vida en todo mi ser,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devuélvele la vida a todo lo bueno que sembraste en mi existencia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que yo dejé morir por mis miserias y mis pecados;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arráncame del camino de la muerte y dame la gracia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de sentirme vivo por tu Presencia en mí.</a:t>
            </a:r>
          </a:p>
        </p:txBody>
      </p:sp>
      <p:pic>
        <p:nvPicPr>
          <p:cNvPr id="32772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5 CuadroTexto"/>
          <p:cNvSpPr txBox="1">
            <a:spLocks noChangeArrowheads="1"/>
          </p:cNvSpPr>
          <p:nvPr/>
        </p:nvSpPr>
        <p:spPr bwMode="auto">
          <a:xfrm>
            <a:off x="3348038" y="836613"/>
            <a:ext cx="2592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IV Miércoles de Cuaresma</a:t>
            </a:r>
          </a:p>
        </p:txBody>
      </p:sp>
      <p:sp>
        <p:nvSpPr>
          <p:cNvPr id="32774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32775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32776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71550" y="1628775"/>
            <a:ext cx="7058025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Dios mío, toca mi corazón tu amor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para que deje de preocuparme por cosas vanas y superficiales; 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sácame de los intereses torcidos, de las vanidades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que me llevan a estar pendiente sólo de mí mismo.</a:t>
            </a:r>
          </a:p>
          <a:p>
            <a:pPr algn="ctr" eaLnBrk="1" hangingPunct="1"/>
            <a:endParaRPr lang="es-AR" sz="800" b="1">
              <a:solidFill>
                <a:srgbClr val="BC3E7D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Habita en mí, con la fuerza de tu amor,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enséñame a vivir por ese amor.</a:t>
            </a:r>
            <a:endParaRPr lang="es-AR" b="1">
              <a:solidFill>
                <a:srgbClr val="7030A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33796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5 CuadroTexto"/>
          <p:cNvSpPr txBox="1">
            <a:spLocks noChangeArrowheads="1"/>
          </p:cNvSpPr>
          <p:nvPr/>
        </p:nvSpPr>
        <p:spPr bwMode="auto">
          <a:xfrm>
            <a:off x="3348038" y="836613"/>
            <a:ext cx="2592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IV Jueves de Cuaresma</a:t>
            </a:r>
          </a:p>
        </p:txBody>
      </p:sp>
      <p:sp>
        <p:nvSpPr>
          <p:cNvPr id="33798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33799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33800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258888" y="1844675"/>
            <a:ext cx="662463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Jesús, que vienes de la intimidad con el Padre,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Tú que lo conoces profundamente, llévanos al Padre.</a:t>
            </a:r>
          </a:p>
          <a:p>
            <a:pPr algn="ctr" eaLnBrk="1" hangingPunct="1"/>
            <a:endParaRPr lang="es-AR" sz="800" b="1">
              <a:solidFill>
                <a:srgbClr val="990099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Enséñanos a conocerlo, muéstranos su amor,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llévanos contigo a su presencia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para que podamos descansar en sus brazos de amor.</a:t>
            </a:r>
          </a:p>
        </p:txBody>
      </p:sp>
      <p:pic>
        <p:nvPicPr>
          <p:cNvPr id="34820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5 CuadroTexto"/>
          <p:cNvSpPr txBox="1">
            <a:spLocks noChangeArrowheads="1"/>
          </p:cNvSpPr>
          <p:nvPr/>
        </p:nvSpPr>
        <p:spPr bwMode="auto">
          <a:xfrm>
            <a:off x="3348038" y="836613"/>
            <a:ext cx="2592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IV Viernes de Cuaresma</a:t>
            </a:r>
          </a:p>
        </p:txBody>
      </p:sp>
      <p:sp>
        <p:nvSpPr>
          <p:cNvPr id="34822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34823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34824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258888" y="2205038"/>
            <a:ext cx="6626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dame la gracia de ser parte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de esos corazones sencillos que alegran tu corazón,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porque el padre oculta las cosas más profundas a los sabios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entendidos y las rebela a los pequeños.</a:t>
            </a:r>
            <a:endParaRPr lang="es-AR" b="1">
              <a:solidFill>
                <a:srgbClr val="7030A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35844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5 CuadroTexto"/>
          <p:cNvSpPr txBox="1">
            <a:spLocks noChangeArrowheads="1"/>
          </p:cNvSpPr>
          <p:nvPr/>
        </p:nvSpPr>
        <p:spPr bwMode="auto">
          <a:xfrm>
            <a:off x="3348038" y="836613"/>
            <a:ext cx="2592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IV Sábado de Cuaresma</a:t>
            </a:r>
          </a:p>
        </p:txBody>
      </p:sp>
      <p:sp>
        <p:nvSpPr>
          <p:cNvPr id="35846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35847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35848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187450" y="1557338"/>
            <a:ext cx="66246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libérame de controlar la vida ajena,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deseando el castigo y la humillación para los que pecan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se equivocan olvidando mi propia miseria.</a:t>
            </a:r>
          </a:p>
          <a:p>
            <a:pPr algn="ctr" eaLnBrk="1" hangingPunct="1"/>
            <a:endParaRPr lang="es-AR" b="1">
              <a:solidFill>
                <a:srgbClr val="990099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Transforma la dureza de mi corazón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para comprender la debilidad ajena, que es también la mía.</a:t>
            </a:r>
          </a:p>
        </p:txBody>
      </p:sp>
      <p:pic>
        <p:nvPicPr>
          <p:cNvPr id="36868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5 CuadroTexto"/>
          <p:cNvSpPr txBox="1">
            <a:spLocks noChangeArrowheads="1"/>
          </p:cNvSpPr>
          <p:nvPr/>
        </p:nvSpPr>
        <p:spPr bwMode="auto">
          <a:xfrm>
            <a:off x="3348038" y="692150"/>
            <a:ext cx="23764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V Domingo de Cuaresma</a:t>
            </a:r>
          </a:p>
        </p:txBody>
      </p:sp>
      <p:sp>
        <p:nvSpPr>
          <p:cNvPr id="36870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36871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36872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00113" y="1773238"/>
            <a:ext cx="7272337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Quiero poner toda mi vida bajo tu luz Señor,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que no haya nada oculto ante ti, nada a oscuras.</a:t>
            </a:r>
          </a:p>
          <a:p>
            <a:pPr algn="ctr" eaLnBrk="1" hangingPunct="1"/>
            <a:endParaRPr lang="es-AR" sz="800" b="1">
              <a:solidFill>
                <a:srgbClr val="BC3E7D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Con tu luz puedo descubrir mi verdadero camino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saber lo que más me conviene.</a:t>
            </a:r>
          </a:p>
          <a:p>
            <a:pPr algn="ctr" eaLnBrk="1" hangingPunct="1"/>
            <a:endParaRPr lang="es-AR" sz="800" b="1">
              <a:solidFill>
                <a:srgbClr val="BC3E7D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No quiero confiar en mis luces sino en tu luz, Señor.</a:t>
            </a:r>
            <a:endParaRPr lang="es-AR" b="1">
              <a:solidFill>
                <a:srgbClr val="7030A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37892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5 CuadroTexto"/>
          <p:cNvSpPr txBox="1">
            <a:spLocks noChangeArrowheads="1"/>
          </p:cNvSpPr>
          <p:nvPr/>
        </p:nvSpPr>
        <p:spPr bwMode="auto">
          <a:xfrm>
            <a:off x="3348038" y="908050"/>
            <a:ext cx="2592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V Lunes de Cuaresma</a:t>
            </a:r>
          </a:p>
        </p:txBody>
      </p:sp>
      <p:sp>
        <p:nvSpPr>
          <p:cNvPr id="37894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37895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37896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260475" y="1557338"/>
            <a:ext cx="6624638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Adoro tu divinidad Jesús, te reconozco como verdadero hombre, pero también como mi Dios perfecto, Hijo único del Padre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que comparte su misma gloria y su perfección divina.</a:t>
            </a:r>
          </a:p>
          <a:p>
            <a:pPr algn="ctr" eaLnBrk="1" hangingPunct="1"/>
            <a:endParaRPr lang="es-AR" sz="800" b="1">
              <a:solidFill>
                <a:srgbClr val="990099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Gloria y alabanza a Ti, Jesús, Dios verdadero.</a:t>
            </a:r>
          </a:p>
        </p:txBody>
      </p:sp>
      <p:pic>
        <p:nvPicPr>
          <p:cNvPr id="38916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5 CuadroTexto"/>
          <p:cNvSpPr txBox="1">
            <a:spLocks noChangeArrowheads="1"/>
          </p:cNvSpPr>
          <p:nvPr/>
        </p:nvSpPr>
        <p:spPr bwMode="auto">
          <a:xfrm>
            <a:off x="3348038" y="620713"/>
            <a:ext cx="2592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V Martes de Cuaresma</a:t>
            </a:r>
          </a:p>
        </p:txBody>
      </p:sp>
      <p:sp>
        <p:nvSpPr>
          <p:cNvPr id="38918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38919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38920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258888" y="1479550"/>
            <a:ext cx="6624637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quiero liberarme de mis esclavitudes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alcanzar la verdadera libertad,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la que sólo Tú me puedas dar.</a:t>
            </a:r>
          </a:p>
          <a:p>
            <a:pPr algn="ctr" eaLnBrk="1" hangingPunct="1"/>
            <a:endParaRPr lang="es-AR" sz="800" b="1">
              <a:solidFill>
                <a:srgbClr val="BC3E7D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Libérame Señor, con el poder de tu gracia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para que pueda vivir como a ti te agrada,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sin el peso de las cadenas del pecado.</a:t>
            </a:r>
            <a:endParaRPr lang="es-AR" b="1">
              <a:solidFill>
                <a:srgbClr val="7030A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39940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6 CuadroTexto"/>
          <p:cNvSpPr txBox="1">
            <a:spLocks noChangeArrowheads="1"/>
          </p:cNvSpPr>
          <p:nvPr/>
        </p:nvSpPr>
        <p:spPr bwMode="auto">
          <a:xfrm>
            <a:off x="3276600" y="620713"/>
            <a:ext cx="2590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V Miércoles de Cuaresma</a:t>
            </a:r>
          </a:p>
        </p:txBody>
      </p:sp>
      <p:sp>
        <p:nvSpPr>
          <p:cNvPr id="39942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39943" name="8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39944" name="9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258888" y="1484313"/>
            <a:ext cx="662622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coloca en mi corazón una santa alegría,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porque ya no tenemos que esperarte. </a:t>
            </a:r>
          </a:p>
          <a:p>
            <a:pPr algn="ctr" eaLnBrk="1" hangingPunct="1"/>
            <a:endParaRPr lang="es-AR" b="1">
              <a:solidFill>
                <a:srgbClr val="990099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Ya haz venido, ya te haz hecho presente en nuestro mundo,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nos has salvado, y estás resucitado en nuestras vidas.</a:t>
            </a:r>
          </a:p>
        </p:txBody>
      </p:sp>
      <p:pic>
        <p:nvPicPr>
          <p:cNvPr id="40964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5 CuadroTexto"/>
          <p:cNvSpPr txBox="1">
            <a:spLocks noChangeArrowheads="1"/>
          </p:cNvSpPr>
          <p:nvPr/>
        </p:nvSpPr>
        <p:spPr bwMode="auto">
          <a:xfrm>
            <a:off x="3348038" y="620713"/>
            <a:ext cx="2592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V Jueves de Cuaresma</a:t>
            </a:r>
          </a:p>
        </p:txBody>
      </p:sp>
      <p:sp>
        <p:nvSpPr>
          <p:cNvPr id="40966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40967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40968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71550" y="1335088"/>
            <a:ext cx="7200900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s-AR" b="1">
              <a:solidFill>
                <a:srgbClr val="990099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concédeme la gracia de aceptar la entrega que me pides cada día.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No quiero ser esclavo de la comodidad y de la vanidad.</a:t>
            </a:r>
          </a:p>
          <a:p>
            <a:pPr algn="ctr" eaLnBrk="1" hangingPunct="1"/>
            <a:endParaRPr lang="es-AR" sz="800" b="1">
              <a:solidFill>
                <a:srgbClr val="990099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Libérame Señor, para pueda unirme a Ti en las asperezas de cada día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no pretenda una vida sin límites o sin dificultades.</a:t>
            </a:r>
          </a:p>
          <a:p>
            <a:pPr algn="ctr" eaLnBrk="1" hangingPunct="1"/>
            <a:endParaRPr lang="es-AR" b="1">
              <a:solidFill>
                <a:srgbClr val="990099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5124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5 CuadroTexto"/>
          <p:cNvSpPr txBox="1">
            <a:spLocks noChangeArrowheads="1"/>
          </p:cNvSpPr>
          <p:nvPr/>
        </p:nvSpPr>
        <p:spPr bwMode="auto">
          <a:xfrm>
            <a:off x="2987675" y="765175"/>
            <a:ext cx="30241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Jueves después de Ceniza</a:t>
            </a:r>
          </a:p>
        </p:txBody>
      </p:sp>
      <p:sp>
        <p:nvSpPr>
          <p:cNvPr id="5126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5127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5128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27088" y="1617663"/>
            <a:ext cx="74168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no permitas que cierre mi mente y mi vida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 las novedades que tu tienes para mí. </a:t>
            </a:r>
          </a:p>
          <a:p>
            <a:pPr algn="ctr" eaLnBrk="1" hangingPunct="1"/>
            <a:endParaRPr lang="es-AR" sz="800" b="1">
              <a:solidFill>
                <a:srgbClr val="BC3E7D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Que rechace la aventura de la vida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donde siempre aparecen nuevos desafíos que me ayudan a acrecer. </a:t>
            </a:r>
          </a:p>
          <a:p>
            <a:pPr algn="ctr" eaLnBrk="1" hangingPunct="1"/>
            <a:endParaRPr lang="es-AR" sz="900" b="1">
              <a:solidFill>
                <a:srgbClr val="BC3E7D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No dejes que me endurezca y cierre mis oídos a tu palabra.</a:t>
            </a:r>
            <a:endParaRPr lang="es-AR" b="1">
              <a:solidFill>
                <a:srgbClr val="7030A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41988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5 CuadroTexto"/>
          <p:cNvSpPr txBox="1">
            <a:spLocks noChangeArrowheads="1"/>
          </p:cNvSpPr>
          <p:nvPr/>
        </p:nvSpPr>
        <p:spPr bwMode="auto">
          <a:xfrm>
            <a:off x="3348038" y="620713"/>
            <a:ext cx="2592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V Viernes de Cuaresma</a:t>
            </a:r>
          </a:p>
        </p:txBody>
      </p:sp>
      <p:sp>
        <p:nvSpPr>
          <p:cNvPr id="41990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41991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41992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23850" y="1916113"/>
            <a:ext cx="84248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ayúdame a valorar los instrumentos humanos que tú eliges,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más allá de las capacidades humanas que puedan tener;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ayúdame a descubrir tu voz que también me habla a través de ellos.</a:t>
            </a:r>
          </a:p>
        </p:txBody>
      </p:sp>
      <p:pic>
        <p:nvPicPr>
          <p:cNvPr id="43012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716338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5 CuadroTexto"/>
          <p:cNvSpPr txBox="1">
            <a:spLocks noChangeArrowheads="1"/>
          </p:cNvSpPr>
          <p:nvPr/>
        </p:nvSpPr>
        <p:spPr bwMode="auto">
          <a:xfrm>
            <a:off x="3348038" y="620713"/>
            <a:ext cx="2592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V Sábado de Cuaresma</a:t>
            </a:r>
          </a:p>
        </p:txBody>
      </p:sp>
      <p:sp>
        <p:nvSpPr>
          <p:cNvPr id="43014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43015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43016" name="8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71550" y="1484313"/>
            <a:ext cx="73437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también yo quiero bendecirte y proclamarte Rey y Señor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te acepto como Rey de mis pensamientos, de mis afectos,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de mis planes, de mi familia, de mis trabajos,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de todo lo que soy, de todo lo que tengo,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de toda mi vida y de todo mi ser.</a:t>
            </a:r>
            <a:endParaRPr lang="es-AR" b="1">
              <a:solidFill>
                <a:srgbClr val="7030A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44036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4 CuadroTexto"/>
          <p:cNvSpPr txBox="1">
            <a:spLocks noChangeArrowheads="1"/>
          </p:cNvSpPr>
          <p:nvPr/>
        </p:nvSpPr>
        <p:spPr bwMode="auto">
          <a:xfrm>
            <a:off x="3348038" y="569913"/>
            <a:ext cx="23764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Domingo de Ramos</a:t>
            </a:r>
          </a:p>
        </p:txBody>
      </p:sp>
      <p:sp>
        <p:nvSpPr>
          <p:cNvPr id="44038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44039" name="6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44040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39750" y="1385888"/>
            <a:ext cx="80645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Jesús, ayúdame a descubrirte como el amigo siempre presente en mi existencia;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que mi vidas espiritual consista sobre todo en estar contigo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reconocerte en mi vida,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más que en buscar sacrificios para sentir que me entrego a Ti.</a:t>
            </a:r>
          </a:p>
          <a:p>
            <a:pPr algn="ctr" eaLnBrk="1" hangingPunct="1"/>
            <a:endParaRPr lang="es-AR" b="1">
              <a:solidFill>
                <a:srgbClr val="BC3E7D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Haz que mi corazón esté en Ti, más que en mi propia perfección</a:t>
            </a:r>
            <a:endParaRPr lang="es-AR" b="1">
              <a:solidFill>
                <a:srgbClr val="7030A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6148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5 CuadroTexto"/>
          <p:cNvSpPr txBox="1">
            <a:spLocks noChangeArrowheads="1"/>
          </p:cNvSpPr>
          <p:nvPr/>
        </p:nvSpPr>
        <p:spPr bwMode="auto">
          <a:xfrm>
            <a:off x="3203575" y="549275"/>
            <a:ext cx="2736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Viernes después de Ceniza</a:t>
            </a:r>
          </a:p>
        </p:txBody>
      </p:sp>
      <p:sp>
        <p:nvSpPr>
          <p:cNvPr id="6150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6151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6152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42988" y="1868488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enséñame a confiar en las posibilidades de cambio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que hay en los corazones humanos,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ayúdame a creer que con el poder de tu gracia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puedes curar las miserias de los corazones mas enfermos.</a:t>
            </a:r>
          </a:p>
        </p:txBody>
      </p:sp>
      <p:pic>
        <p:nvPicPr>
          <p:cNvPr id="7172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5 CuadroTexto"/>
          <p:cNvSpPr txBox="1">
            <a:spLocks noChangeArrowheads="1"/>
          </p:cNvSpPr>
          <p:nvPr/>
        </p:nvSpPr>
        <p:spPr bwMode="auto">
          <a:xfrm>
            <a:off x="2987675" y="692150"/>
            <a:ext cx="31686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Sábado después de Ceniza</a:t>
            </a:r>
          </a:p>
        </p:txBody>
      </p:sp>
      <p:sp>
        <p:nvSpPr>
          <p:cNvPr id="7174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7175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7176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258888" y="1735138"/>
            <a:ext cx="662622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 Jesús, que experimentaste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lo que yo mismo siento cuando soy tentado,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hazte presente en mi vida cuando me acosa la tentación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hazme fuerte con tu Presencia,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para que pueda mantenerme firme en tu camino.</a:t>
            </a:r>
            <a:endParaRPr lang="es-AR" b="1">
              <a:solidFill>
                <a:srgbClr val="7030A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8196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5 CuadroTexto"/>
          <p:cNvSpPr txBox="1">
            <a:spLocks noChangeArrowheads="1"/>
          </p:cNvSpPr>
          <p:nvPr/>
        </p:nvSpPr>
        <p:spPr bwMode="auto">
          <a:xfrm>
            <a:off x="3348038" y="692150"/>
            <a:ext cx="23764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I Domingo de Cuaresma</a:t>
            </a:r>
          </a:p>
        </p:txBody>
      </p:sp>
      <p:sp>
        <p:nvSpPr>
          <p:cNvPr id="8198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8199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8200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1939925"/>
            <a:ext cx="8207375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que cuando llegue a Ti, me vas a preguntar por el amor,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dame la gracia de reaccionar con amor y generosidad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ante las necesidades ajenas; abre mi corazón a los demás  </a:t>
            </a:r>
          </a:p>
          <a:p>
            <a:pPr algn="ctr" eaLnBrk="1" hangingPunct="1"/>
            <a:r>
              <a:rPr lang="es-AR" b="1">
                <a:solidFill>
                  <a:srgbClr val="990099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 no permitas que sea insensible ante sus angustias. </a:t>
            </a:r>
          </a:p>
        </p:txBody>
      </p:sp>
      <p:pic>
        <p:nvPicPr>
          <p:cNvPr id="9220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5 CuadroTexto"/>
          <p:cNvSpPr txBox="1">
            <a:spLocks noChangeArrowheads="1"/>
          </p:cNvSpPr>
          <p:nvPr/>
        </p:nvSpPr>
        <p:spPr bwMode="auto">
          <a:xfrm>
            <a:off x="3348038" y="620713"/>
            <a:ext cx="23764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I Lunes de Cuaresma</a:t>
            </a:r>
          </a:p>
        </p:txBody>
      </p:sp>
      <p:sp>
        <p:nvSpPr>
          <p:cNvPr id="9222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9223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9224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C:\Mis Documentos\iíY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1916113"/>
            <a:ext cx="7632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Señor, dame la gracia de ser simple en mi diálogo contigo, </a:t>
            </a: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de suplicarte como un niño, dejando todo en tus manos con plena confianza.</a:t>
            </a:r>
          </a:p>
          <a:p>
            <a:pPr algn="ctr" eaLnBrk="1" hangingPunct="1"/>
            <a:endParaRPr lang="es-AR" sz="800" b="1">
              <a:solidFill>
                <a:srgbClr val="BC3E7D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1" hangingPunct="1"/>
            <a:r>
              <a:rPr lang="es-AR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Pero concédeme que además de pedirte sea capaz de santificar tu Nombre sobre todo en la Misericordia y el Perdón</a:t>
            </a:r>
            <a:endParaRPr lang="es-AR" b="1">
              <a:solidFill>
                <a:srgbClr val="7030A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10244" name="Picture 4" descr="F:\1-IMA VARIOS\GIF\VELAS\gif de ve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152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5 CuadroTexto"/>
          <p:cNvSpPr txBox="1">
            <a:spLocks noChangeArrowheads="1"/>
          </p:cNvSpPr>
          <p:nvPr/>
        </p:nvSpPr>
        <p:spPr bwMode="auto">
          <a:xfrm>
            <a:off x="3419475" y="692150"/>
            <a:ext cx="2376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I Martes de Cuaresma</a:t>
            </a:r>
          </a:p>
        </p:txBody>
      </p:sp>
      <p:sp>
        <p:nvSpPr>
          <p:cNvPr id="10246" name="47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96188" y="6092825"/>
            <a:ext cx="65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cs typeface="Times New Roman" pitchFamily="18" charset="0"/>
              </a:rPr>
              <a:t>Salir</a:t>
            </a:r>
          </a:p>
        </p:txBody>
      </p:sp>
      <p:sp>
        <p:nvSpPr>
          <p:cNvPr id="10247" name="7 CuadroTexto"/>
          <p:cNvSpPr txBox="1">
            <a:spLocks noChangeArrowheads="1"/>
          </p:cNvSpPr>
          <p:nvPr/>
        </p:nvSpPr>
        <p:spPr bwMode="auto">
          <a:xfrm>
            <a:off x="3708400" y="6115050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Siguiente</a:t>
            </a:r>
          </a:p>
        </p:txBody>
      </p:sp>
      <p:sp>
        <p:nvSpPr>
          <p:cNvPr id="10248" name="7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6186488"/>
            <a:ext cx="2951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1600" b="1">
                <a:solidFill>
                  <a:srgbClr val="BC3E7D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Volver al Calendario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2422</Words>
  <Application>Microsoft Office PowerPoint</Application>
  <PresentationFormat>Presentación en pantalla (4:3)</PresentationFormat>
  <Paragraphs>448</Paragraphs>
  <Slides>42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50" baseType="lpstr">
      <vt:lpstr>Arial</vt:lpstr>
      <vt:lpstr>Calibri</vt:lpstr>
      <vt:lpstr>Mongolian Baiti</vt:lpstr>
      <vt:lpstr>Times New Roman</vt:lpstr>
      <vt:lpstr>Batang</vt:lpstr>
      <vt:lpstr>High Tower Text</vt:lpstr>
      <vt:lpstr>Book Antiqua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Rocio Figuerero</dc:creator>
  <cp:lastModifiedBy>Justina</cp:lastModifiedBy>
  <cp:revision>244</cp:revision>
  <dcterms:created xsi:type="dcterms:W3CDTF">2013-02-08T16:29:14Z</dcterms:created>
  <dcterms:modified xsi:type="dcterms:W3CDTF">2015-02-18T17:43:22Z</dcterms:modified>
</cp:coreProperties>
</file>