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1" r:id="rId2"/>
    <p:sldId id="343" r:id="rId3"/>
    <p:sldId id="330" r:id="rId4"/>
    <p:sldId id="331" r:id="rId5"/>
    <p:sldId id="288" r:id="rId6"/>
    <p:sldId id="298" r:id="rId7"/>
    <p:sldId id="319" r:id="rId8"/>
    <p:sldId id="346" r:id="rId9"/>
    <p:sldId id="294" r:id="rId10"/>
    <p:sldId id="347" r:id="rId11"/>
    <p:sldId id="348" r:id="rId12"/>
    <p:sldId id="318" r:id="rId13"/>
    <p:sldId id="324" r:id="rId14"/>
    <p:sldId id="332" r:id="rId15"/>
    <p:sldId id="309" r:id="rId16"/>
    <p:sldId id="317" r:id="rId17"/>
    <p:sldId id="339" r:id="rId18"/>
    <p:sldId id="310" r:id="rId19"/>
    <p:sldId id="335" r:id="rId20"/>
    <p:sldId id="336" r:id="rId21"/>
    <p:sldId id="282" r:id="rId22"/>
    <p:sldId id="365" r:id="rId23"/>
    <p:sldId id="338" r:id="rId24"/>
    <p:sldId id="292" r:id="rId25"/>
    <p:sldId id="334" r:id="rId26"/>
    <p:sldId id="333" r:id="rId27"/>
    <p:sldId id="341" r:id="rId28"/>
    <p:sldId id="328" r:id="rId29"/>
    <p:sldId id="345" r:id="rId30"/>
    <p:sldId id="272" r:id="rId31"/>
    <p:sldId id="274" r:id="rId32"/>
    <p:sldId id="359" r:id="rId33"/>
    <p:sldId id="360" r:id="rId34"/>
    <p:sldId id="361" r:id="rId35"/>
    <p:sldId id="362" r:id="rId36"/>
    <p:sldId id="366" r:id="rId37"/>
    <p:sldId id="363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800080"/>
    <a:srgbClr val="00FF00"/>
    <a:srgbClr val="008000"/>
    <a:srgbClr val="FF99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E3F5E7-F4B9-4671-B763-97022C568A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60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F2F822-B2BC-4593-A842-212759CFC076}" type="slidenum">
              <a:rPr lang="es-ES"/>
              <a:pPr eaLnBrk="1" hangingPunct="1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86E83-26EC-4E00-9CD5-806252027FEB}" type="slidenum">
              <a:rPr lang="es-ES"/>
              <a:pPr eaLnBrk="1" hangingPunct="1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3D1D00-CF60-4450-A027-37E4057B4797}" type="slidenum">
              <a:rPr lang="es-ES"/>
              <a:pPr eaLnBrk="1" hangingPunct="1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11EC0B-B138-48DB-9088-87BE0E1BD343}" type="slidenum">
              <a:rPr lang="es-ES"/>
              <a:pPr eaLnBrk="1" hangingPunct="1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448C7-89C3-4556-BBE8-B33D9EF5057F}" type="slidenum">
              <a:rPr lang="es-ES"/>
              <a:pPr eaLnBrk="1" hangingPunct="1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57C96-B084-42A5-BA8D-88B3220B4A3F}" type="slidenum">
              <a:rPr lang="es-ES"/>
              <a:pPr eaLnBrk="1" hangingPunct="1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E8242-76D5-4CEC-A320-B787ACA9297B}" type="slidenum">
              <a:rPr lang="es-ES"/>
              <a:pPr eaLnBrk="1" hangingPunct="1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0EE1B9-E1CB-4872-9C4F-4182DAC1002E}" type="slidenum">
              <a:rPr lang="es-ES"/>
              <a:pPr eaLnBrk="1" hangingPunct="1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08CFE4-146A-4184-BAC7-90504F4FFF47}" type="slidenum">
              <a:rPr lang="es-ES"/>
              <a:pPr eaLnBrk="1" hangingPunct="1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576FC-FDD3-4084-AD08-D6270D66272D}" type="slidenum">
              <a:rPr lang="es-ES"/>
              <a:pPr eaLnBrk="1" hangingPunct="1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55586-16C0-45E4-9280-0D873E227C41}" type="slidenum">
              <a:rPr lang="es-ES"/>
              <a:pPr eaLnBrk="1" hangingPunct="1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10676-A7AD-4CF1-A4F6-730A7438E43B}" type="slidenum">
              <a:rPr lang="es-ES"/>
              <a:pPr eaLnBrk="1" hangingPunct="1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5D652-3BC8-490A-88C6-85A4DF5C409C}" type="slidenum">
              <a:rPr lang="es-ES"/>
              <a:pPr eaLnBrk="1" hangingPunct="1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6CB4C-A545-4269-BEFE-ACD14636B191}" type="slidenum">
              <a:rPr lang="es-ES"/>
              <a:pPr eaLnBrk="1" hangingPunct="1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EA1E7-107B-4492-BD0A-5D28933E7B73}" type="slidenum">
              <a:rPr lang="es-ES"/>
              <a:pPr eaLnBrk="1" hangingPunct="1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A167FB-27C4-4D6D-9A28-7F51BFED62FE}" type="slidenum">
              <a:rPr lang="es-ES"/>
              <a:pPr eaLnBrk="1" hangingPunct="1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ACAEE4-E3C5-4496-B8DA-F09B188AE305}" type="slidenum">
              <a:rPr lang="es-ES"/>
              <a:pPr eaLnBrk="1" hangingPunct="1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0ADA2-33CE-483B-82DD-ECA1BF6991BE}" type="slidenum">
              <a:rPr lang="es-ES"/>
              <a:pPr eaLnBrk="1" hangingPunct="1"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1E958-CB02-4BB1-816A-03E9C96E38B3}" type="slidenum">
              <a:rPr lang="es-ES"/>
              <a:pPr eaLnBrk="1" hangingPunct="1"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37033-3BBF-49FA-A630-DA60D0B02047}" type="slidenum">
              <a:rPr lang="es-ES"/>
              <a:pPr eaLnBrk="1" hangingPunct="1"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3D04A2-4500-4D50-BFB8-E9635B0FB3D2}" type="slidenum">
              <a:rPr lang="es-ES"/>
              <a:pPr eaLnBrk="1" hangingPunct="1"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490FD-E12B-4644-BE47-5EC08D57D0F6}" type="slidenum">
              <a:rPr lang="es-ES"/>
              <a:pPr eaLnBrk="1" hangingPunct="1"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59F50F-D93C-489B-9E33-382B7AA6F6D2}" type="slidenum">
              <a:rPr lang="es-ES"/>
              <a:pPr eaLnBrk="1" hangingPunct="1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25C296-B645-4C11-B23F-FD8503A7EC89}" type="slidenum">
              <a:rPr lang="es-ES"/>
              <a:pPr eaLnBrk="1" hangingPunct="1"/>
              <a:t>30</a:t>
            </a:fld>
            <a:endParaRPr lang="es-E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D717A-059A-4D69-BE81-34B3798AEC88}" type="slidenum">
              <a:rPr lang="es-ES"/>
              <a:pPr eaLnBrk="1" hangingPunct="1"/>
              <a:t>31</a:t>
            </a:fld>
            <a:endParaRPr lang="es-E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49CC63-DE39-4793-A89F-CF929FCC5E99}" type="slidenum">
              <a:rPr lang="es-ES"/>
              <a:pPr eaLnBrk="1" hangingPunct="1"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216D48-80D2-4C6A-B277-45C79CF9E64E}" type="slidenum">
              <a:rPr lang="es-ES"/>
              <a:pPr eaLnBrk="1" hangingPunct="1"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77959-7CF9-48C6-99FF-1C72A809B374}" type="slidenum">
              <a:rPr lang="es-ES"/>
              <a:pPr eaLnBrk="1" hangingPunct="1"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2C677-7C69-417A-9190-3FF22F4EC4FC}" type="slidenum">
              <a:rPr lang="es-ES"/>
              <a:pPr eaLnBrk="1" hangingPunct="1"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C9C91-B3A1-41F5-B4CF-8C47F4EF507C}" type="slidenum">
              <a:rPr lang="es-ES"/>
              <a:pPr eaLnBrk="1" hangingPunct="1"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0A7B47-5B7D-48D6-A951-175C8F04F505}" type="slidenum">
              <a:rPr lang="es-ES"/>
              <a:pPr eaLnBrk="1" hangingPunct="1"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95B89-C2FC-4074-8C40-DD57855EF39C}" type="slidenum">
              <a:rPr lang="es-ES"/>
              <a:pPr eaLnBrk="1" hangingPunct="1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2CDF0-398E-46BB-A1B9-20F6E7A1EEF5}" type="slidenum">
              <a:rPr lang="es-ES"/>
              <a:pPr eaLnBrk="1" hangingPunct="1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8D17F0-CF66-4435-BE25-F0DCFAE9C3CF}" type="slidenum">
              <a:rPr lang="es-ES"/>
              <a:pPr eaLnBrk="1" hangingPunct="1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C72F0-CD1C-4AD3-8715-37C6E7758AB9}" type="slidenum">
              <a:rPr lang="es-ES"/>
              <a:pPr eaLnBrk="1" hangingPunct="1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2EA8A8-FE9C-4D5D-AE84-A78CE79E1179}" type="slidenum">
              <a:rPr lang="es-ES"/>
              <a:pPr eaLnBrk="1" hangingPunct="1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143AF9-14B8-420F-A7B2-9362C32EE959}" type="slidenum">
              <a:rPr lang="es-ES"/>
              <a:pPr eaLnBrk="1" hangingPunct="1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0B16F-D68A-4418-B21F-8B2759E3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0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D801C-0E84-4706-98A3-A4A1DAD154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8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7692-BC8C-4DB2-981C-787ADA0E66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1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5AF7-8058-45FD-91DE-FC354C0A3D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05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A7ED-7393-4ECF-884B-699B7F665A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50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4A9F-3C99-48C5-BE99-99BC7BFD61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2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B070-2BBB-4D13-BBC0-5FF1D3D7ED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2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D54D-A590-4FD1-A237-F28BE8181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19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CF2D-0A11-4F4F-9250-48EF88AE0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4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6949-25A0-4A9F-8EB3-E22E0F214C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40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419C-8FAA-46A6-A296-8287F92CF1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4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F75DBD0-01C5-4F5E-943C-D5E17A250E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47800" y="38862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PR">
              <a:solidFill>
                <a:srgbClr val="FFFFCC"/>
              </a:solidFill>
            </a:endParaRPr>
          </a:p>
        </p:txBody>
      </p: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5473700" cy="20161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Bookman Old Style"/>
              </a:rPr>
              <a:t>CUARESMA </a:t>
            </a:r>
          </a:p>
        </p:txBody>
      </p:sp>
    </p:spTree>
  </p:cSld>
  <p:clrMapOvr>
    <a:masterClrMapping/>
  </p:clrMapOvr>
  <p:transition spd="slow" advTm="7000">
    <p:cut thruBlk="1"/>
    <p:sndAc>
      <p:stSnd loop="1">
        <p:snd r:embed="rId3" name="fromwhereaim_WAV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948488" y="1844675"/>
            <a:ext cx="183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MX" sz="2800" b="1">
              <a:solidFill>
                <a:schemeClr val="bg1"/>
              </a:solidFill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11188" y="4365625"/>
            <a:ext cx="7750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200" b="1">
                <a:solidFill>
                  <a:srgbClr val="FF0000"/>
                </a:solidFill>
              </a:rPr>
              <a:t>DEJA LO QUE CREES QUE ES CIERTO</a:t>
            </a:r>
          </a:p>
          <a:p>
            <a:pPr algn="ctr" eaLnBrk="1" hangingPunct="1"/>
            <a:r>
              <a:rPr lang="es-ES" sz="3200" b="1">
                <a:solidFill>
                  <a:srgbClr val="FF0000"/>
                </a:solidFill>
              </a:rPr>
              <a:t> Y QUE HAS HECHO TODA LA VIDA, </a:t>
            </a:r>
          </a:p>
          <a:p>
            <a:pPr algn="ctr" eaLnBrk="1" hangingPunct="1"/>
            <a:r>
              <a:rPr lang="es-ES" sz="3200" b="1">
                <a:solidFill>
                  <a:srgbClr val="FF0000"/>
                </a:solidFill>
              </a:rPr>
              <a:t>LA VERDAD ES MÁS GRANDE  </a:t>
            </a:r>
          </a:p>
          <a:p>
            <a:pPr algn="ctr" eaLnBrk="1" hangingPunct="1"/>
            <a:r>
              <a:rPr lang="es-ES" sz="3200" b="1">
                <a:solidFill>
                  <a:srgbClr val="FF0000"/>
                </a:solidFill>
              </a:rPr>
              <a:t>Y MARAVILLOSA QUE TÚ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010400" y="601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771775" y="2060575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sz="2400">
              <a:solidFill>
                <a:srgbClr val="FFFFCC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308850" y="64531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.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2916238" y="1916113"/>
            <a:ext cx="640873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800" b="1">
                <a:solidFill>
                  <a:srgbClr val="993300"/>
                </a:solidFill>
              </a:rPr>
              <a:t>PIENSA </a:t>
            </a:r>
          </a:p>
          <a:p>
            <a:pPr eaLnBrk="1" hangingPunct="1"/>
            <a:r>
              <a:rPr lang="es-ES" sz="4800" b="1">
                <a:solidFill>
                  <a:srgbClr val="993300"/>
                </a:solidFill>
              </a:rPr>
              <a:t>     EN </a:t>
            </a:r>
          </a:p>
          <a:p>
            <a:pPr eaLnBrk="1" hangingPunct="1"/>
            <a:r>
              <a:rPr lang="es-ES" sz="4800" b="1">
                <a:solidFill>
                  <a:srgbClr val="993300"/>
                </a:solidFill>
              </a:rPr>
              <a:t>         EL PROYECTO</a:t>
            </a:r>
          </a:p>
          <a:p>
            <a:pPr eaLnBrk="1" hangingPunct="1"/>
            <a:r>
              <a:rPr lang="es-ES" sz="4800" b="1">
                <a:solidFill>
                  <a:srgbClr val="993300"/>
                </a:solidFill>
              </a:rPr>
              <a:t>              DE </a:t>
            </a:r>
          </a:p>
          <a:p>
            <a:pPr eaLnBrk="1" hangingPunct="1"/>
            <a:r>
              <a:rPr lang="es-ES" sz="4800" b="1">
                <a:solidFill>
                  <a:srgbClr val="993300"/>
                </a:solidFill>
              </a:rPr>
              <a:t>                   TU VIDA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85800" y="3505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>
                <a:solidFill>
                  <a:srgbClr val="FFFFCC"/>
                </a:solidFill>
              </a:rPr>
              <a:t> </a:t>
            </a:r>
            <a:endParaRPr lang="pt-BR" sz="2400" b="1">
              <a:solidFill>
                <a:srgbClr val="FFFFCC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308850" y="64531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111500" y="4787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sz="2400" b="1">
              <a:latin typeface="Haettenschweiler" pitchFamily="34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861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b="1">
                <a:solidFill>
                  <a:srgbClr val="FF0000"/>
                </a:solidFill>
                <a:latin typeface="Comic Sans MS" pitchFamily="66" charset="0"/>
              </a:rPr>
              <a:t>ATRÉVETE A IR AL GIMNASIO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s-ES" sz="3600" b="1">
                <a:solidFill>
                  <a:srgbClr val="FF0000"/>
                </a:solidFill>
                <a:latin typeface="Comic Sans MS" pitchFamily="66" charset="0"/>
              </a:rPr>
              <a:t>PARA EL DOMINIO DE TI MISMO 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sz="2400">
              <a:solidFill>
                <a:srgbClr val="FFFFCC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308850" y="64531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.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36538" y="0"/>
            <a:ext cx="8907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  <a:latin typeface="Lucida Console" pitchFamily="49" charset="0"/>
              </a:rPr>
              <a:t>ATRÉVETE A PONER ORDEN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latin typeface="Lucida Console" pitchFamily="49" charset="0"/>
              </a:rPr>
              <a:t>            EN TU PROPIA CASA,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latin typeface="Lucida Console" pitchFamily="49" charset="0"/>
              </a:rPr>
              <a:t>                 EN TU FAMILIA,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latin typeface="Lucida Console" pitchFamily="49" charset="0"/>
              </a:rPr>
              <a:t>                       EN TU PROPIA VIDA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35238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501900" y="2924175"/>
            <a:ext cx="66421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b="1">
                <a:solidFill>
                  <a:srgbClr val="FF0000"/>
                </a:solidFill>
                <a:latin typeface="Comic Sans MS" pitchFamily="66" charset="0"/>
              </a:rPr>
              <a:t>ATRÉVETE </a:t>
            </a:r>
          </a:p>
          <a:p>
            <a:pPr eaLnBrk="1" hangingPunct="1"/>
            <a:endParaRPr lang="es-ES" sz="36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A DEJARTE ILUMINAR </a:t>
            </a:r>
          </a:p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EN UN CARA A CARA CON DIOS,</a:t>
            </a:r>
          </a:p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EN UN FRENTE A FRENTE CON DIOS,</a:t>
            </a:r>
          </a:p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EN UN DIÁLOGO TÚ A TÚ CON DIOS, </a:t>
            </a:r>
          </a:p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            SIN INTERMEDIARIOS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56100" y="1268413"/>
            <a:ext cx="4787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MX" sz="2800">
              <a:solidFill>
                <a:schemeClr val="tx2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140200" y="3933825"/>
            <a:ext cx="5003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4400" b="1">
                <a:solidFill>
                  <a:srgbClr val="FF0000"/>
                </a:solidFill>
                <a:latin typeface="Comic Sans MS" pitchFamily="66" charset="0"/>
              </a:rPr>
              <a:t>ATRÉVETE </a:t>
            </a:r>
          </a:p>
          <a:p>
            <a:r>
              <a:rPr lang="es-ES" sz="3200" b="1">
                <a:solidFill>
                  <a:srgbClr val="00FF00"/>
                </a:solidFill>
              </a:rPr>
              <a:t>         A DUDAR DE TUS     EMOCIONES </a:t>
            </a:r>
          </a:p>
          <a:p>
            <a:pPr algn="ctr"/>
            <a:r>
              <a:rPr lang="es-ES" sz="3200" b="1">
                <a:solidFill>
                  <a:srgbClr val="00FF00"/>
                </a:solidFill>
              </a:rPr>
              <a:t>   Y DE TUS AFECTOS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002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39838" y="2368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0" y="3789363"/>
            <a:ext cx="6203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solidFill>
                  <a:srgbClr val="0000FF"/>
                </a:solidFill>
              </a:rPr>
              <a:t>A ROMPER CON LO QUE </a:t>
            </a:r>
          </a:p>
          <a:p>
            <a:pPr eaLnBrk="1" hangingPunct="1"/>
            <a:r>
              <a:rPr lang="es-ES" sz="3600">
                <a:solidFill>
                  <a:srgbClr val="0000FF"/>
                </a:solidFill>
              </a:rPr>
              <a:t>      TU CREES QUE SON </a:t>
            </a:r>
          </a:p>
          <a:p>
            <a:pPr eaLnBrk="1" hangingPunct="1"/>
            <a:r>
              <a:rPr lang="es-ES" sz="3600">
                <a:solidFill>
                  <a:srgbClr val="0000FF"/>
                </a:solidFill>
              </a:rPr>
              <a:t>           TUS SEGURIDADES, </a:t>
            </a:r>
          </a:p>
          <a:p>
            <a:pPr eaLnBrk="1" hangingPunct="1"/>
            <a:r>
              <a:rPr lang="es-ES" sz="3600">
                <a:solidFill>
                  <a:srgbClr val="0000FF"/>
                </a:solidFill>
              </a:rPr>
              <a:t>                  TUS RAZONES,</a:t>
            </a:r>
          </a:p>
          <a:p>
            <a:pPr eaLnBrk="1" hangingPunct="1"/>
            <a:r>
              <a:rPr lang="es-ES" sz="3600">
                <a:solidFill>
                  <a:srgbClr val="0000FF"/>
                </a:solidFill>
              </a:rPr>
              <a:t>                         TU VERDAD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11188" y="120650"/>
            <a:ext cx="3929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4800">
                <a:solidFill>
                  <a:srgbClr val="FF0000"/>
                </a:solidFill>
                <a:latin typeface="Comic Sans MS" pitchFamily="66" charset="0"/>
              </a:rPr>
              <a:t>ATRÉVETE</a:t>
            </a:r>
            <a:r>
              <a:rPr lang="es-ES" sz="480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npo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762000" y="3048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9850" y="4398963"/>
            <a:ext cx="875506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400" b="1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  <a:p>
            <a:pPr eaLnBrk="1" hangingPunct="1"/>
            <a:r>
              <a:rPr lang="es-ES" sz="2800" b="1"/>
              <a:t>                </a:t>
            </a:r>
            <a:r>
              <a:rPr lang="es-ES" sz="2800" b="1">
                <a:solidFill>
                  <a:srgbClr val="FF9900"/>
                </a:solidFill>
              </a:rPr>
              <a:t>A  ACTUAR</a:t>
            </a:r>
          </a:p>
          <a:p>
            <a:pPr eaLnBrk="1" hangingPunct="1"/>
            <a:r>
              <a:rPr lang="es-ES" sz="2800" b="1">
                <a:solidFill>
                  <a:srgbClr val="FF9900"/>
                </a:solidFill>
              </a:rPr>
              <a:t>                                DE  MANERA  DIFERENTE </a:t>
            </a:r>
          </a:p>
          <a:p>
            <a:pPr eaLnBrk="1" hangingPunct="1"/>
            <a:r>
              <a:rPr lang="es-ES" sz="2800" b="1">
                <a:solidFill>
                  <a:srgbClr val="FF9900"/>
                </a:solidFill>
              </a:rPr>
              <a:t>                                                             A  LOS DEMÁS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0044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054850" y="3500438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MX" sz="2800" b="1">
              <a:solidFill>
                <a:schemeClr val="bg1"/>
              </a:solidFill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76600" y="5349875"/>
            <a:ext cx="5654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b="1">
                <a:solidFill>
                  <a:srgbClr val="00FF00"/>
                </a:solidFill>
              </a:rPr>
              <a:t>A CUESTIONAR TU FE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3381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800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BB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0483" name="Picture 8" descr="npo0000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800600" y="3124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sz="2800">
              <a:solidFill>
                <a:schemeClr val="accent1"/>
              </a:solidFill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219700" y="0"/>
            <a:ext cx="311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400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133850" y="765175"/>
            <a:ext cx="50101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400"/>
              <a:t>          </a:t>
            </a:r>
            <a:r>
              <a:rPr lang="es-ES" sz="2800" b="1"/>
              <a:t>A DAR EL PASO </a:t>
            </a:r>
          </a:p>
          <a:p>
            <a:pPr algn="ctr" eaLnBrk="1" hangingPunct="1"/>
            <a:r>
              <a:rPr lang="es-ES" sz="2800" b="1"/>
              <a:t>       DE UNA FE EMOCIONAL, </a:t>
            </a:r>
          </a:p>
          <a:p>
            <a:pPr algn="ctr" eaLnBrk="1" hangingPunct="1"/>
            <a:r>
              <a:rPr lang="es-ES" sz="2800" b="1"/>
              <a:t>      MÁGICA, HACIA UNA FE </a:t>
            </a:r>
          </a:p>
          <a:p>
            <a:pPr algn="ctr" eaLnBrk="1" hangingPunct="1"/>
            <a:r>
              <a:rPr lang="es-ES" sz="2800" b="1"/>
              <a:t>           CON RAÍCES, </a:t>
            </a:r>
          </a:p>
          <a:p>
            <a:pPr algn="ctr" eaLnBrk="1" hangingPunct="1"/>
            <a:r>
              <a:rPr lang="es-ES" sz="2800" b="1"/>
              <a:t>       SERENA, MADURA, </a:t>
            </a:r>
          </a:p>
          <a:p>
            <a:pPr algn="ctr" eaLnBrk="1" hangingPunct="1"/>
            <a:r>
              <a:rPr lang="es-ES" sz="2800" b="1"/>
              <a:t>   QUE TE EXIGE ESFUERZO,</a:t>
            </a:r>
          </a:p>
          <a:p>
            <a:pPr algn="ctr" eaLnBrk="1" hangingPunct="1"/>
            <a:r>
              <a:rPr lang="es-ES" sz="2800" b="1"/>
              <a:t>       COOPERACIÓN,</a:t>
            </a:r>
          </a:p>
          <a:p>
            <a:pPr algn="ctr" eaLnBrk="1" hangingPunct="1"/>
            <a:r>
              <a:rPr lang="es-ES" sz="2800" b="1"/>
              <a:t> COMPROMISO EFICAZ,</a:t>
            </a:r>
          </a:p>
          <a:p>
            <a:pPr algn="ctr" eaLnBrk="1" hangingPunct="1"/>
            <a:r>
              <a:rPr lang="es-ES" sz="2800" b="1"/>
              <a:t>QUE TE TRANSFORMA </a:t>
            </a:r>
          </a:p>
          <a:p>
            <a:pPr algn="ctr" eaLnBrk="1" hangingPunct="1"/>
            <a:r>
              <a:rPr lang="es-ES" sz="2800" b="1"/>
              <a:t>Y TRANSFORMA </a:t>
            </a:r>
          </a:p>
          <a:p>
            <a:pPr algn="ctr" eaLnBrk="1" hangingPunct="1"/>
            <a:r>
              <a:rPr lang="es-ES" sz="2800" b="1"/>
              <a:t>              LA SOCIEDAD,</a:t>
            </a:r>
          </a:p>
          <a:p>
            <a:pPr algn="ctr" eaLnBrk="1" hangingPunct="1"/>
            <a:r>
              <a:rPr lang="es-ES" sz="2800" b="1"/>
              <a:t>      QUE ANIMA A OTROS</a:t>
            </a:r>
          </a:p>
          <a:p>
            <a:pPr algn="ctr" eaLnBrk="1" hangingPunct="1"/>
            <a:endParaRPr lang="es-E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WordArt 4" descr="Diagonal hacia arriba ancha"/>
          <p:cNvSpPr>
            <a:spLocks noChangeArrowheads="1" noChangeShapeType="1" noTextEdit="1"/>
          </p:cNvSpPr>
          <p:nvPr/>
        </p:nvSpPr>
        <p:spPr bwMode="auto">
          <a:xfrm rot="-267013">
            <a:off x="4067175" y="-315913"/>
            <a:ext cx="4821238" cy="24479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48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pattFill prst="wdUpDiag">
                  <a:fgClr>
                    <a:srgbClr val="0000FF"/>
                  </a:fgClr>
                  <a:bgClr>
                    <a:schemeClr val="accent2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ATRÉVETE A MORIR</a:t>
            </a:r>
          </a:p>
        </p:txBody>
      </p:sp>
      <p:sp>
        <p:nvSpPr>
          <p:cNvPr id="172037" name="WordArt 5"/>
          <p:cNvSpPr>
            <a:spLocks noChangeArrowheads="1" noChangeShapeType="1" noTextEdit="1"/>
          </p:cNvSpPr>
          <p:nvPr/>
        </p:nvSpPr>
        <p:spPr bwMode="auto">
          <a:xfrm>
            <a:off x="539750" y="5373688"/>
            <a:ext cx="7993063" cy="11795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4800" b="1" kern="10" spc="-48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rint MT Shadow"/>
              </a:rPr>
              <a:t>PARA VIVIR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npo00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800600" y="2819400"/>
            <a:ext cx="396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 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3781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5400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787900" y="3068638"/>
            <a:ext cx="415925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A DEJAR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DE SER PASIVO,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EXPECTATIVO,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PARA SER ACTIVO,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PARTICIPATIVO,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DINÁMICO,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COMUNICATIVO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90356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PR">
              <a:solidFill>
                <a:srgbClr val="FFFFCC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92138" y="92075"/>
            <a:ext cx="2849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692150"/>
            <a:ext cx="910431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                   </a:t>
            </a:r>
            <a:endParaRPr lang="es-ES" sz="2400" b="1">
              <a:solidFill>
                <a:srgbClr val="00FF00"/>
              </a:solidFill>
            </a:endParaRPr>
          </a:p>
          <a:p>
            <a:pPr eaLnBrk="1" hangingPunct="1"/>
            <a:r>
              <a:rPr lang="es-ES" sz="2400" b="1">
                <a:solidFill>
                  <a:srgbClr val="00FF00"/>
                </a:solidFill>
              </a:rPr>
              <a:t> </a:t>
            </a:r>
            <a:r>
              <a:rPr lang="es-ES" sz="2400" b="1">
                <a:solidFill>
                  <a:schemeClr val="bg1"/>
                </a:solidFill>
              </a:rPr>
              <a:t>A ESTAR CON JESUS, A SEGUIRLO </a:t>
            </a:r>
          </a:p>
          <a:p>
            <a:pPr eaLnBrk="1" hangingPunct="1"/>
            <a:r>
              <a:rPr lang="es-ES" sz="2400" b="1">
                <a:solidFill>
                  <a:schemeClr val="bg1"/>
                </a:solidFill>
              </a:rPr>
              <a:t>                                 Y SER COMO ÉL, </a:t>
            </a:r>
          </a:p>
          <a:p>
            <a:pPr eaLnBrk="1" hangingPunct="1"/>
            <a:r>
              <a:rPr lang="es-ES" sz="2400" b="1">
                <a:solidFill>
                  <a:schemeClr val="bg1"/>
                </a:solidFill>
              </a:rPr>
              <a:t>NO POR CUMPLIMIENTO O TRANQUILIZAR TU CONCIENCIA,</a:t>
            </a:r>
          </a:p>
          <a:p>
            <a:pPr eaLnBrk="1" hangingPunct="1"/>
            <a:r>
              <a:rPr lang="es-ES" sz="2400" b="1">
                <a:solidFill>
                  <a:schemeClr val="bg1"/>
                </a:solidFill>
              </a:rPr>
              <a:t>               NO PARA QUE PIENSEN QUE ERES BUENO, </a:t>
            </a:r>
          </a:p>
          <a:p>
            <a:pPr eaLnBrk="1" hangingPunct="1"/>
            <a:r>
              <a:rPr lang="es-ES" sz="2400" b="1">
                <a:solidFill>
                  <a:schemeClr val="bg1"/>
                </a:solidFill>
              </a:rPr>
              <a:t>                                  O POR ALGÚN INTERÉS</a:t>
            </a:r>
          </a:p>
          <a:p>
            <a:pPr eaLnBrk="1" hangingPunct="1"/>
            <a:r>
              <a:rPr lang="es-ES" sz="2400" b="1">
                <a:solidFill>
                  <a:schemeClr val="bg1"/>
                </a:solidFill>
              </a:rPr>
              <a:t>                                                       </a:t>
            </a:r>
          </a:p>
          <a:p>
            <a:pPr eaLnBrk="1" hangingPunct="1"/>
            <a:r>
              <a:rPr lang="es-ES" sz="2400" b="1">
                <a:solidFill>
                  <a:srgbClr val="00FF00"/>
                </a:solidFill>
              </a:rPr>
              <a:t>                  </a:t>
            </a:r>
          </a:p>
          <a:p>
            <a:pPr eaLnBrk="1" hangingPunct="1"/>
            <a:endParaRPr lang="es-ES" sz="2400" b="1">
              <a:solidFill>
                <a:srgbClr val="00FF00"/>
              </a:solidFill>
            </a:endParaRPr>
          </a:p>
          <a:p>
            <a:pPr eaLnBrk="1" hangingPunct="1"/>
            <a:endParaRPr lang="es-ES" sz="2400" b="1">
              <a:solidFill>
                <a:srgbClr val="00FF00"/>
              </a:solidFill>
            </a:endParaRPr>
          </a:p>
          <a:p>
            <a:pPr eaLnBrk="1" hangingPunct="1"/>
            <a:endParaRPr lang="es-ES" sz="2400" b="1">
              <a:solidFill>
                <a:srgbClr val="00FF00"/>
              </a:solidFill>
            </a:endParaRPr>
          </a:p>
          <a:p>
            <a:pPr eaLnBrk="1" hangingPunct="1"/>
            <a:endParaRPr lang="es-ES" sz="2400" b="1">
              <a:solidFill>
                <a:srgbClr val="00FF00"/>
              </a:solidFill>
            </a:endParaRPr>
          </a:p>
          <a:p>
            <a:pPr eaLnBrk="1" hangingPunct="1"/>
            <a:endParaRPr lang="es-ES" sz="2400" b="1"/>
          </a:p>
          <a:p>
            <a:pPr eaLnBrk="1" hangingPunct="1"/>
            <a:r>
              <a:rPr lang="es-ES" sz="2400" b="1">
                <a:solidFill>
                  <a:srgbClr val="00FF00"/>
                </a:solidFill>
                <a:latin typeface="Comic Sans MS" pitchFamily="66" charset="0"/>
              </a:rPr>
              <a:t>  SINO   PORQUE JESÚS </a:t>
            </a:r>
          </a:p>
          <a:p>
            <a:pPr eaLnBrk="1" hangingPunct="1"/>
            <a:r>
              <a:rPr lang="es-ES" sz="2400" b="1">
                <a:solidFill>
                  <a:srgbClr val="00FF00"/>
                </a:solidFill>
                <a:latin typeface="Comic Sans MS" pitchFamily="66" charset="0"/>
              </a:rPr>
              <a:t>                 </a:t>
            </a:r>
          </a:p>
          <a:p>
            <a:pPr eaLnBrk="1" hangingPunct="1"/>
            <a:r>
              <a:rPr lang="es-ES" sz="2400" b="1">
                <a:solidFill>
                  <a:srgbClr val="00FF00"/>
                </a:solidFill>
                <a:latin typeface="Comic Sans MS" pitchFamily="66" charset="0"/>
              </a:rPr>
              <a:t>                ES EL SENTIDO AUTÉNTICO DE TU VIDA</a:t>
            </a:r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800" b="1">
              <a:solidFill>
                <a:srgbClr val="0000FF"/>
              </a:solidFill>
            </a:endParaRPr>
          </a:p>
          <a:p>
            <a:pPr algn="ctr"/>
            <a:endParaRPr lang="es-ES" sz="28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es-ES" sz="2800" b="1">
              <a:solidFill>
                <a:srgbClr val="0000FF"/>
              </a:solidFill>
            </a:endParaRP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A NO SER UNA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 PERSONA ANÓNIMA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SENTADA EN UN 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BANCO FRÍO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 DE UNA IGLESIA FRÍA, 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  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QUE SALES</a:t>
            </a:r>
          </a:p>
          <a:p>
            <a:pPr algn="ctr"/>
            <a:endParaRPr lang="es-ES" sz="2800" b="1">
              <a:solidFill>
                <a:srgbClr val="0000FF"/>
              </a:solidFill>
            </a:endParaRP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 Y ENTRAS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s-ES" sz="2800" b="1">
                <a:solidFill>
                  <a:srgbClr val="0000FF"/>
                </a:solidFill>
              </a:rPr>
              <a:t>Y NADA CAMBIA EN TI.</a:t>
            </a:r>
          </a:p>
          <a:p>
            <a:pPr algn="ctr"/>
            <a:endParaRPr lang="es-ES" sz="2800"/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4984750" y="6508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5200650" y="207963"/>
            <a:ext cx="28495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/>
          </a:p>
          <a:p>
            <a:pPr eaLnBrk="1" hangingPunct="1"/>
            <a:r>
              <a:rPr lang="es-ES" sz="4000">
                <a:solidFill>
                  <a:srgbClr val="FF3300"/>
                </a:solidFill>
                <a:latin typeface="Comic Sans MS" pitchFamily="66" charset="0"/>
              </a:rPr>
              <a:t>ATRÉVETE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animBg="1"/>
      <p:bldP spid="1955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po00003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3000">
              <a:solidFill>
                <a:srgbClr val="CC99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03350" y="476250"/>
            <a:ext cx="311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400">
                <a:solidFill>
                  <a:srgbClr val="FF0000"/>
                </a:solidFill>
                <a:latin typeface="Comic Sans MS" pitchFamily="66" charset="0"/>
              </a:rPr>
              <a:t>ATRÉVETE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-802310">
            <a:off x="5076825" y="4016375"/>
            <a:ext cx="3848100" cy="2670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4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FF00"/>
                    </a:gs>
                  </a:gsLst>
                  <a:lin ang="618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lgerian"/>
              </a:rPr>
              <a:t>A VIVIR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66738" y="5516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sz="2400">
              <a:solidFill>
                <a:schemeClr val="bg1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4342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00FF00"/>
                </a:solidFill>
              </a:rPr>
              <a:t>DILE A TUS</a:t>
            </a:r>
            <a:r>
              <a:rPr lang="es-ES" sz="3200" b="1">
                <a:solidFill>
                  <a:srgbClr val="FFFF00"/>
                </a:solidFill>
              </a:rPr>
              <a:t>       </a:t>
            </a:r>
          </a:p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                            </a:t>
            </a:r>
            <a:r>
              <a:rPr lang="es-ES" sz="3600" b="1">
                <a:solidFill>
                  <a:srgbClr val="FFFF00"/>
                </a:solidFill>
                <a:latin typeface="Comic Sans MS" pitchFamily="66" charset="0"/>
              </a:rPr>
              <a:t>“YO SOY ASI”·</a:t>
            </a:r>
          </a:p>
          <a:p>
            <a:pPr eaLnBrk="1" hangingPunct="1"/>
            <a:r>
              <a:rPr lang="es-ES" sz="3200" b="1">
                <a:solidFill>
                  <a:srgbClr val="00FF00"/>
                </a:solidFill>
              </a:rPr>
              <a:t>            </a:t>
            </a: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endParaRPr lang="es-ES" sz="3200" b="1">
              <a:solidFill>
                <a:srgbClr val="00FF00"/>
              </a:solidFill>
            </a:endParaRPr>
          </a:p>
          <a:p>
            <a:pPr eaLnBrk="1" hangingPunct="1"/>
            <a:r>
              <a:rPr lang="es-ES" sz="3200" b="1">
                <a:solidFill>
                  <a:srgbClr val="00CCFF"/>
                </a:solidFill>
              </a:rPr>
              <a:t>QUE ERES CAPAZ DE SER DISTINTO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npo0000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260350"/>
            <a:ext cx="5411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>
                <a:latin typeface="Comic Sans MS" pitchFamily="66" charset="0"/>
              </a:rPr>
              <a:t>   </a:t>
            </a:r>
            <a:r>
              <a:rPr lang="es-ES" sz="2800">
                <a:solidFill>
                  <a:srgbClr val="FFFF00"/>
                </a:solidFill>
                <a:latin typeface="Comic Sans MS" pitchFamily="66" charset="0"/>
              </a:rPr>
              <a:t>DILE A TUS</a:t>
            </a:r>
            <a:r>
              <a:rPr lang="es-ES" sz="280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s-ES" sz="2800">
                <a:latin typeface="Comic Sans MS" pitchFamily="66" charset="0"/>
              </a:rPr>
              <a:t>                       </a:t>
            </a:r>
            <a:r>
              <a:rPr lang="es-ES" sz="2800">
                <a:solidFill>
                  <a:srgbClr val="0000FF"/>
                </a:solidFill>
                <a:latin typeface="Comic Sans MS" pitchFamily="66" charset="0"/>
              </a:rPr>
              <a:t>“YO NO PUEDO”</a:t>
            </a:r>
          </a:p>
          <a:p>
            <a:pPr eaLnBrk="1" hangingPunct="1"/>
            <a:endParaRPr lang="es-ES" sz="28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s-ES" sz="2800">
              <a:latin typeface="Comic Sans MS" pitchFamily="66" charset="0"/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95288" y="5516563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400">
                <a:latin typeface="Comic Sans MS" pitchFamily="66" charset="0"/>
              </a:rPr>
              <a:t>    </a:t>
            </a:r>
            <a:r>
              <a:rPr lang="es-ES" sz="4400">
                <a:solidFill>
                  <a:srgbClr val="FF9933"/>
                </a:solidFill>
                <a:latin typeface="Comic Sans MS" pitchFamily="66" charset="0"/>
              </a:rPr>
              <a:t>QUE                        </a:t>
            </a:r>
          </a:p>
        </p:txBody>
      </p:sp>
      <p:sp>
        <p:nvSpPr>
          <p:cNvPr id="162823" name="WordArt 7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447925" cy="22653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8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SÍ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084888" y="5667375"/>
            <a:ext cx="2374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b="1">
                <a:solidFill>
                  <a:srgbClr val="FF9900"/>
                </a:solidFill>
                <a:latin typeface="Comic Sans MS" pitchFamily="66" charset="0"/>
              </a:rPr>
              <a:t>PUEDES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2" grpId="0"/>
      <p:bldP spid="162823" grpId="0" animBg="1"/>
      <p:bldP spid="1628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npo00002b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6724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sz="28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s-ES" sz="2800">
                <a:solidFill>
                  <a:srgbClr val="00FF00"/>
                </a:solidFill>
                <a:latin typeface="Comic Sans MS" pitchFamily="66" charset="0"/>
              </a:rPr>
              <a:t>DILE A TUS                         </a:t>
            </a:r>
          </a:p>
          <a:p>
            <a:pPr eaLnBrk="1" hangingPunct="1"/>
            <a:r>
              <a:rPr lang="es-ES" sz="2800">
                <a:solidFill>
                  <a:srgbClr val="00FF00"/>
                </a:solidFill>
                <a:latin typeface="Comic Sans MS" pitchFamily="66" charset="0"/>
              </a:rPr>
              <a:t>                       </a:t>
            </a:r>
          </a:p>
          <a:p>
            <a:pPr eaLnBrk="1" hangingPunct="1"/>
            <a:r>
              <a:rPr lang="es-ES" sz="2800">
                <a:solidFill>
                  <a:srgbClr val="00FF00"/>
                </a:solidFill>
                <a:latin typeface="Comic Sans MS" pitchFamily="66" charset="0"/>
              </a:rPr>
              <a:t>                        “ NO TENGO TIEMPO “</a:t>
            </a:r>
          </a:p>
        </p:txBody>
      </p:sp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>
            <a:off x="2627313" y="4652963"/>
            <a:ext cx="6264275" cy="1441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SI TENGO TIEMPO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1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npo00003d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FF00"/>
                </a:solidFill>
                <a:latin typeface="Comic Sans MS" pitchFamily="66" charset="0"/>
              </a:rPr>
              <a:t> DILE A TUS</a:t>
            </a:r>
            <a:r>
              <a:rPr lang="es-ES" sz="3200" b="1">
                <a:solidFill>
                  <a:srgbClr val="00FF00"/>
                </a:solidFill>
                <a:latin typeface="Comic Sans MS" pitchFamily="66" charset="0"/>
              </a:rPr>
              <a:t>  </a:t>
            </a:r>
          </a:p>
          <a:p>
            <a:pPr eaLnBrk="1" hangingPunct="1"/>
            <a:r>
              <a:rPr lang="es-ES" sz="3200" b="1">
                <a:latin typeface="Comic Sans MS" pitchFamily="66" charset="0"/>
              </a:rPr>
              <a:t>                               </a:t>
            </a:r>
            <a:r>
              <a:rPr lang="es-ES" sz="3200" b="1">
                <a:solidFill>
                  <a:srgbClr val="00FF00"/>
                </a:solidFill>
                <a:latin typeface="Comic Sans MS" pitchFamily="66" charset="0"/>
              </a:rPr>
              <a:t>“IMPOSIBLES”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50825" y="5589588"/>
            <a:ext cx="287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400" b="1">
                <a:solidFill>
                  <a:srgbClr val="FFFF00"/>
                </a:solidFill>
                <a:latin typeface="Lucida Console" pitchFamily="49" charset="0"/>
              </a:rPr>
              <a:t>Que todo</a:t>
            </a:r>
          </a:p>
        </p:txBody>
      </p:sp>
      <p:sp>
        <p:nvSpPr>
          <p:cNvPr id="169990" name="WordArt 6"/>
          <p:cNvSpPr>
            <a:spLocks noChangeArrowheads="1" noChangeShapeType="1" noTextEdit="1"/>
          </p:cNvSpPr>
          <p:nvPr/>
        </p:nvSpPr>
        <p:spPr bwMode="auto">
          <a:xfrm>
            <a:off x="3995738" y="4797425"/>
            <a:ext cx="4392612" cy="172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ES POSIBLE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9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89" grpId="0"/>
      <p:bldP spid="1699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598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sz="2400">
              <a:solidFill>
                <a:srgbClr val="FFFFCC"/>
              </a:solidFill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308850" y="64531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.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0" y="0"/>
            <a:ext cx="8820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0066"/>
                </a:solidFill>
                <a:latin typeface="Comic Sans MS" pitchFamily="66" charset="0"/>
              </a:rPr>
              <a:t>            SACA ENTUSIASMO </a:t>
            </a:r>
          </a:p>
          <a:p>
            <a:pPr eaLnBrk="1" hangingPunct="1"/>
            <a:r>
              <a:rPr lang="es-ES" sz="3200" b="1">
                <a:solidFill>
                  <a:srgbClr val="FF0066"/>
                </a:solidFill>
                <a:latin typeface="Comic Sans MS" pitchFamily="66" charset="0"/>
              </a:rPr>
              <a:t>DE TUS INDIFERENCIAS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npo00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581400" y="6265863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79388" y="4989513"/>
            <a:ext cx="849471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4000">
                <a:solidFill>
                  <a:srgbClr val="FF9933"/>
                </a:solidFill>
                <a:latin typeface="Comic Sans MS" pitchFamily="66" charset="0"/>
              </a:rPr>
              <a:t>SACA </a:t>
            </a:r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4800" b="1">
                <a:solidFill>
                  <a:srgbClr val="FFFF00"/>
                </a:solidFill>
                <a:latin typeface="Comic Sans MS" pitchFamily="66" charset="0"/>
              </a:rPr>
              <a:t>LUZ </a:t>
            </a:r>
          </a:p>
          <a:p>
            <a:pPr eaLnBrk="1" hangingPunct="1"/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es-ES" sz="4000">
                <a:solidFill>
                  <a:srgbClr val="FF9933"/>
                </a:solidFill>
                <a:latin typeface="Comic Sans MS" pitchFamily="66" charset="0"/>
              </a:rPr>
              <a:t>DE TUS OSCURIDADES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743200" y="3048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B0B0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AAD00"/>
                </a:solidFill>
                <a:cs typeface="Arial" charset="0"/>
              </a:rPr>
              <a:t>♫ </a:t>
            </a:r>
            <a:r>
              <a:rPr lang="en-US" sz="2000" b="1">
                <a:solidFill>
                  <a:srgbClr val="EAAD00"/>
                </a:solidFill>
              </a:rPr>
              <a:t>Enciende los parlantes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362200" y="347345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/>
              <a:t>HAZ UN CLIC PARA AVANZAR 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953000" cy="14700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CC9900"/>
                </a:solidFill>
                <a:cs typeface="Arial" charset="0"/>
              </a:rPr>
              <a:t>ATRÉVETE… </a:t>
            </a:r>
            <a:r>
              <a:rPr lang="en-US" sz="3200" b="1" smtClean="0">
                <a:solidFill>
                  <a:srgbClr val="CC9900"/>
                </a:solidFill>
                <a:cs typeface="Arial" charset="0"/>
              </a:rPr>
              <a:t>ARRIESGATE,    DECÍDETE,</a:t>
            </a:r>
            <a:br>
              <a:rPr lang="en-US" sz="3200" b="1" smtClean="0">
                <a:solidFill>
                  <a:srgbClr val="CC9900"/>
                </a:solidFill>
                <a:cs typeface="Arial" charset="0"/>
              </a:rPr>
            </a:br>
            <a:r>
              <a:rPr lang="en-US" sz="3200" b="1" smtClean="0">
                <a:solidFill>
                  <a:srgbClr val="CC9900"/>
                </a:solidFill>
                <a:cs typeface="Arial" charset="0"/>
              </a:rPr>
              <a:t>   ACEPTA EL RETO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CC99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8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31747" name="Picture 3" descr="Porquelasdiferencias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5175" cy="6858000"/>
          </a:xfrm>
          <a:noFill/>
        </p:spPr>
      </p:pic>
      <p:pic>
        <p:nvPicPr>
          <p:cNvPr id="31748" name="Picture 4" descr="Porquelasdiferencias4 A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4575175" cy="6858000"/>
          </a:xfr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4797425"/>
            <a:ext cx="4500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4000" b="1">
              <a:solidFill>
                <a:srgbClr val="FF3300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643438" y="5084763"/>
            <a:ext cx="45005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4000" b="1">
              <a:solidFill>
                <a:srgbClr val="FF33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-541338" y="5084763"/>
            <a:ext cx="49911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>
                <a:latin typeface="Comic Sans MS" pitchFamily="66" charset="0"/>
              </a:rPr>
              <a:t>      </a:t>
            </a:r>
            <a:r>
              <a:rPr lang="es-ES" sz="3200" b="1">
                <a:solidFill>
                  <a:srgbClr val="0000FF"/>
                </a:solidFill>
                <a:latin typeface="Comic Sans MS" pitchFamily="66" charset="0"/>
              </a:rPr>
              <a:t>SOLIDARÍZATE </a:t>
            </a:r>
          </a:p>
          <a:p>
            <a:pPr eaLnBrk="1" hangingPunct="1"/>
            <a:r>
              <a:rPr lang="es-ES" sz="3200" b="1">
                <a:solidFill>
                  <a:srgbClr val="0000FF"/>
                </a:solidFill>
                <a:latin typeface="Comic Sans MS" pitchFamily="66" charset="0"/>
              </a:rPr>
              <a:t>       CON LOS DEMÁS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716463" y="5734050"/>
            <a:ext cx="44275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>
                <a:latin typeface="Comic Sans MS" pitchFamily="66" charset="0"/>
              </a:rPr>
              <a:t>   </a:t>
            </a:r>
            <a:r>
              <a:rPr lang="es-ES" sz="2800">
                <a:solidFill>
                  <a:srgbClr val="66FF33"/>
                </a:solidFill>
                <a:latin typeface="Comic Sans MS" pitchFamily="66" charset="0"/>
              </a:rPr>
              <a:t>POBRES, DÉBILES</a:t>
            </a:r>
          </a:p>
          <a:p>
            <a:pPr eaLnBrk="1" hangingPunct="1"/>
            <a:r>
              <a:rPr lang="es-ES" sz="2800">
                <a:solidFill>
                  <a:srgbClr val="66FF33"/>
                </a:solidFill>
                <a:latin typeface="Comic Sans MS" pitchFamily="66" charset="0"/>
              </a:rPr>
              <a:t>             E  IGNORADOS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didas-superstar-dbos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3333750" cy="3333750"/>
          </a:xfr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33375"/>
            <a:ext cx="4500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4000" b="1">
              <a:solidFill>
                <a:srgbClr val="FF3300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038725" y="333375"/>
            <a:ext cx="41052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4000" b="1">
              <a:solidFill>
                <a:srgbClr val="FF3300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39750" y="365125"/>
            <a:ext cx="82899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3300"/>
                </a:solidFill>
                <a:latin typeface="Comic Sans MS" pitchFamily="66" charset="0"/>
              </a:rPr>
              <a:t>ACÉRCATE A LOS RECHAZADOS</a:t>
            </a:r>
          </a:p>
          <a:p>
            <a:pPr eaLnBrk="1" hangingPunct="1"/>
            <a:r>
              <a:rPr lang="es-ES" sz="3200" b="1">
                <a:solidFill>
                  <a:srgbClr val="FF3300"/>
                </a:solidFill>
                <a:latin typeface="Comic Sans MS" pitchFamily="66" charset="0"/>
              </a:rPr>
              <a:t>                                              </a:t>
            </a:r>
          </a:p>
          <a:p>
            <a:pPr eaLnBrk="1" hangingPunct="1"/>
            <a:r>
              <a:rPr lang="es-ES" sz="3200" b="1">
                <a:solidFill>
                  <a:srgbClr val="FF3300"/>
                </a:solidFill>
                <a:latin typeface="Comic Sans MS" pitchFamily="66" charset="0"/>
              </a:rPr>
              <a:t>                           Y SOLITARIOS</a:t>
            </a:r>
          </a:p>
        </p:txBody>
      </p:sp>
      <p:pic>
        <p:nvPicPr>
          <p:cNvPr id="32774" name="Picture 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810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i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0" y="188913"/>
            <a:ext cx="3911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6600">
                <a:solidFill>
                  <a:srgbClr val="FF3300"/>
                </a:solidFill>
              </a:rPr>
              <a:t>DIALOGA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484438" y="5949950"/>
            <a:ext cx="4881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rgbClr val="0000FF"/>
                </a:solidFill>
              </a:rPr>
              <a:t>EN VEZ DE MURMURAR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actualites-mqca-image018_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539750" y="404813"/>
            <a:ext cx="8050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b="1">
                <a:solidFill>
                  <a:srgbClr val="00FF00"/>
                </a:solidFill>
                <a:latin typeface="Comic Sans MS" pitchFamily="66" charset="0"/>
              </a:rPr>
              <a:t>INCLUYE EN VEZ DE EXCLUIR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13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/>
              <a:t>ACÉPTATE A TI MISMO, ERES  ALGUIEN</a:t>
            </a:r>
          </a:p>
          <a:p>
            <a:pPr eaLnBrk="1" hangingPunct="1"/>
            <a:endParaRPr lang="es-ES" sz="3200" b="1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619250" y="1773238"/>
            <a:ext cx="23764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b="1">
                <a:solidFill>
                  <a:srgbClr val="0000FF"/>
                </a:solidFill>
                <a:latin typeface="Comic Sans MS" pitchFamily="66" charset="0"/>
              </a:rPr>
              <a:t>VALIOSO</a:t>
            </a:r>
          </a:p>
          <a:p>
            <a:pPr eaLnBrk="1" hangingPunct="1"/>
            <a:r>
              <a:rPr lang="es-ES" sz="36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s-ES" sz="3600" b="1">
                <a:solidFill>
                  <a:srgbClr val="0000FF"/>
                </a:solidFill>
                <a:latin typeface="Comic Sans MS" pitchFamily="66" charset="0"/>
              </a:rPr>
              <a:t>  BELLO</a:t>
            </a:r>
          </a:p>
          <a:p>
            <a:pPr eaLnBrk="1" hangingPunct="1"/>
            <a:endParaRPr lang="es-ES" sz="36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s-E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250825" y="4913313"/>
            <a:ext cx="5759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/>
              <a:t>LLENO DE MARAVILLAS AUN</a:t>
            </a:r>
            <a:r>
              <a:rPr lang="es-ES" sz="3200" b="1"/>
              <a:t> </a:t>
            </a:r>
          </a:p>
          <a:p>
            <a:pPr eaLnBrk="1" hangingPunct="1"/>
            <a:r>
              <a:rPr lang="es-ES" sz="3200" b="1"/>
              <a:t>                     SIN DESCUBRIR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1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4" grpId="0"/>
      <p:bldP spid="1914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500563" y="0"/>
            <a:ext cx="4643437" cy="6864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/>
              <a:t>  </a:t>
            </a:r>
            <a:r>
              <a:rPr lang="es-ES" sz="2800"/>
              <a:t>ESTE ES EL  SENTIDO DE  LA  CUARESMA</a:t>
            </a:r>
          </a:p>
          <a:p>
            <a:pPr eaLnBrk="1" hangingPunct="1"/>
            <a:r>
              <a:rPr lang="es-ES" sz="2800"/>
              <a:t>     </a:t>
            </a:r>
          </a:p>
          <a:p>
            <a:pPr eaLnBrk="1" hangingPunct="1"/>
            <a:r>
              <a:rPr lang="es-ES" sz="2800"/>
              <a:t>  ES  </a:t>
            </a:r>
            <a:r>
              <a:rPr lang="es-ES" sz="3600">
                <a:solidFill>
                  <a:srgbClr val="FF3300"/>
                </a:solidFill>
                <a:latin typeface="Comic Sans MS" pitchFamily="66" charset="0"/>
              </a:rPr>
              <a:t>DIOS</a:t>
            </a:r>
            <a:r>
              <a:rPr lang="es-ES" sz="2800">
                <a:solidFill>
                  <a:srgbClr val="FF3300"/>
                </a:solidFill>
              </a:rPr>
              <a:t>     </a:t>
            </a:r>
            <a:r>
              <a:rPr lang="es-ES" sz="2800"/>
              <a:t>QUIEN</a:t>
            </a:r>
          </a:p>
          <a:p>
            <a:pPr eaLnBrk="1" hangingPunct="1"/>
            <a:r>
              <a:rPr lang="es-ES" sz="2800">
                <a:solidFill>
                  <a:srgbClr val="0000FF"/>
                </a:solidFill>
                <a:latin typeface="Comic Sans MS" pitchFamily="66" charset="0"/>
              </a:rPr>
              <a:t>        TE INVITA</a:t>
            </a:r>
            <a:r>
              <a:rPr lang="es-ES" sz="280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eaLnBrk="1" hangingPunct="1"/>
            <a:endParaRPr lang="es-ES" sz="2800"/>
          </a:p>
          <a:p>
            <a:pPr eaLnBrk="1" hangingPunct="1"/>
            <a:r>
              <a:rPr lang="es-ES" sz="2800"/>
              <a:t>SI TE ATREVES A         DECIRLE   </a:t>
            </a:r>
            <a:r>
              <a:rPr lang="es-ES" sz="2800">
                <a:solidFill>
                  <a:srgbClr val="CC3300"/>
                </a:solidFill>
              </a:rPr>
              <a:t>“</a:t>
            </a:r>
            <a:r>
              <a:rPr lang="es-ES" sz="2800" b="1">
                <a:solidFill>
                  <a:srgbClr val="CC3300"/>
                </a:solidFill>
              </a:rPr>
              <a:t>NO”</a:t>
            </a:r>
            <a:r>
              <a:rPr lang="es-ES" sz="2800"/>
              <a:t>:</a:t>
            </a:r>
          </a:p>
          <a:p>
            <a:pPr eaLnBrk="1" hangingPunct="1"/>
            <a:r>
              <a:rPr lang="es-ES" sz="2800"/>
              <a:t>            </a:t>
            </a:r>
          </a:p>
          <a:p>
            <a:pPr eaLnBrk="1" hangingPunct="1"/>
            <a:r>
              <a:rPr lang="es-ES" sz="2800"/>
              <a:t>                 </a:t>
            </a:r>
            <a:r>
              <a:rPr lang="es-ES" sz="3600">
                <a:solidFill>
                  <a:srgbClr val="800000"/>
                </a:solidFill>
                <a:latin typeface="Comic Sans MS" pitchFamily="66" charset="0"/>
              </a:rPr>
              <a:t>MORIRÁS</a:t>
            </a:r>
          </a:p>
          <a:p>
            <a:pPr eaLnBrk="1" hangingPunct="1"/>
            <a:endParaRPr lang="es-ES" sz="2800"/>
          </a:p>
          <a:p>
            <a:pPr eaLnBrk="1" hangingPunct="1"/>
            <a:r>
              <a:rPr lang="es-ES" sz="2800"/>
              <a:t>SI TE ATREVES A DECIRLE    </a:t>
            </a:r>
            <a:r>
              <a:rPr lang="es-ES" sz="2800">
                <a:solidFill>
                  <a:srgbClr val="993300"/>
                </a:solidFill>
              </a:rPr>
              <a:t>“</a:t>
            </a:r>
            <a:r>
              <a:rPr lang="es-ES" sz="2800" b="1">
                <a:solidFill>
                  <a:srgbClr val="993300"/>
                </a:solidFill>
              </a:rPr>
              <a:t>SI”</a:t>
            </a:r>
            <a:r>
              <a:rPr lang="es-ES" sz="2800"/>
              <a:t>:</a:t>
            </a:r>
          </a:p>
          <a:p>
            <a:pPr eaLnBrk="1" hangingPunct="1"/>
            <a:r>
              <a:rPr lang="es-ES" sz="2800"/>
              <a:t>                     </a:t>
            </a:r>
          </a:p>
          <a:p>
            <a:pPr eaLnBrk="1" hangingPunct="1"/>
            <a:r>
              <a:rPr lang="es-ES" sz="2800"/>
              <a:t>                  </a:t>
            </a:r>
            <a:r>
              <a:rPr lang="es-ES" sz="3600">
                <a:solidFill>
                  <a:srgbClr val="FF0066"/>
                </a:solidFill>
                <a:latin typeface="Comic Sans MS" pitchFamily="66" charset="0"/>
              </a:rPr>
              <a:t>VIVIRAS</a:t>
            </a:r>
          </a:p>
        </p:txBody>
      </p:sp>
      <p:pic>
        <p:nvPicPr>
          <p:cNvPr id="36867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26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5" descr="ceniza%2ejpg?_lang=ES&amp;hm___tg=http%3a%2f%2f65%2e54%2e229%2e250%2fcgi%2dbin%2fgetmsg%2fceniza%252ejpg&amp;hm___qs=%26msg%3d5E5F8005%2d23FF%2d4363%2dA2F2%2d7F9A0B02AD7B%26start%3d0%26len%3d4803%26mimepart%3d3%26curmbox%3d00000000%2d0000%2d0000%2d0000%2d000000000001%26b%3dd62a5755cc5f64e4758dfc19a25bae2d%26disk%3d10%2e1%2e106%2e208_d1225%26login%3direneortizl%26domain%3dhotmail%252ecom%26_lang%3dES%26country%3dDO&amp;hm___cacheh=1&amp;file=ceniza%2ejpg&amp;domain=hotmai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AutoShape 7" descr="ceniza%2ejpg?_lang=ES&amp;hm___tg=http%3a%2f%2f65%2e54%2e229%2e250%2fcgi%2dbin%2fgetmsg%2fceniza%252ejpg&amp;hm___qs=%26msg%3d5E5F8005%2d23FF%2d4363%2dA2F2%2d7F9A0B02AD7B%26start%3d0%26len%3d4803%26mimepart%3d3%26curmbox%3d00000000%2d0000%2d0000%2d0000%2d000000000001%26b%3dd62a5755cc5f64e4758dfc19a25bae2d%26disk%3d10%2e1%2e106%2e208_d1225%26login%3direneortizl%26domain%3dhotmail%252ecom%26_lang%3dES%26country%3dDO&amp;hm___cacheh=1&amp;file=ceniza%2ejpg&amp;domain=hotmai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" name="Picture 9" descr="ceni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4932363" y="0"/>
            <a:ext cx="4211637" cy="692467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Comic Sans MS" pitchFamily="66" charset="0"/>
              </a:rPr>
              <a:t>LA DECISIÓN ES TUYA 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Y 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DIOS TE MARCA</a:t>
            </a:r>
          </a:p>
          <a:p>
            <a:pPr algn="ctr"/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CON UNA SEÑAL</a:t>
            </a:r>
          </a:p>
          <a:p>
            <a:pPr algn="ctr"/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EN LA FRENTE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,PARA QUE,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 DONDE QUIERA 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QUE ESTES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TODOS PUEDAN</a:t>
            </a:r>
          </a:p>
          <a:p>
            <a:pPr algn="ctr"/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VER</a:t>
            </a:r>
            <a:r>
              <a:rPr lang="es-ES" sz="2800" b="1">
                <a:latin typeface="Comic Sans MS" pitchFamily="66" charset="0"/>
              </a:rPr>
              <a:t> EN TI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A UNO DE 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SUS SEGUIDORES,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A UNO QUE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 ES VALIENTE </a:t>
            </a:r>
          </a:p>
          <a:p>
            <a:pPr algn="ctr"/>
            <a:r>
              <a:rPr lang="es-ES" sz="2800" b="1">
                <a:latin typeface="Comic Sans MS" pitchFamily="66" charset="0"/>
              </a:rPr>
              <a:t>Y PREFIRIÓ</a:t>
            </a:r>
          </a:p>
          <a:p>
            <a:pPr algn="ctr"/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MORIR PARA VIVIR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7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npo00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525"/>
            <a:ext cx="9140825" cy="6848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WordArt 3" descr="Diagonal hacia arriba ancha"/>
          <p:cNvSpPr>
            <a:spLocks noChangeArrowheads="1" noChangeShapeType="1" noTextEdit="1"/>
          </p:cNvSpPr>
          <p:nvPr/>
        </p:nvSpPr>
        <p:spPr bwMode="auto">
          <a:xfrm rot="-267013">
            <a:off x="4067175" y="-315913"/>
            <a:ext cx="4821238" cy="24479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48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pattFill prst="wdUpDiag">
                  <a:fgClr>
                    <a:srgbClr val="0000FF"/>
                  </a:fgClr>
                  <a:bgClr>
                    <a:schemeClr val="accent2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ATRÉVETE A MORIR</a:t>
            </a:r>
          </a:p>
        </p:txBody>
      </p:sp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539750" y="5373688"/>
            <a:ext cx="7993063" cy="11795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4800" b="1" kern="10" spc="-48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rint MT Shadow"/>
              </a:rPr>
              <a:t>PARA VIVIR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7245350" y="649128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/>
              <a:t>IRENE ORTIZ 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66198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>
                <a:solidFill>
                  <a:srgbClr val="FF0000"/>
                </a:solidFill>
                <a:latin typeface="Berlin Sans FB" pitchFamily="34" charset="0"/>
              </a:rPr>
              <a:t>CAMINA HACIA </a:t>
            </a:r>
          </a:p>
          <a:p>
            <a:pPr algn="ctr">
              <a:defRPr/>
            </a:pPr>
            <a:r>
              <a:rPr lang="es-ES" sz="3200">
                <a:solidFill>
                  <a:srgbClr val="FF0000"/>
                </a:solidFill>
                <a:latin typeface="Berlin Sans FB" pitchFamily="34" charset="0"/>
              </a:rPr>
              <a:t>LO DESCONOCIDO, </a:t>
            </a:r>
          </a:p>
          <a:p>
            <a:pPr algn="ctr">
              <a:defRPr/>
            </a:pPr>
            <a:r>
              <a:rPr lang="es-ES" sz="3200">
                <a:solidFill>
                  <a:srgbClr val="FF0000"/>
                </a:solidFill>
                <a:latin typeface="Berlin Sans FB" pitchFamily="34" charset="0"/>
              </a:rPr>
              <a:t>VE HACIA LO DIFERENTE, </a:t>
            </a:r>
          </a:p>
          <a:p>
            <a:pPr algn="ctr">
              <a:defRPr/>
            </a:pPr>
            <a:r>
              <a:rPr lang="es-ES" sz="3200">
                <a:solidFill>
                  <a:srgbClr val="FF0000"/>
                </a:solidFill>
                <a:latin typeface="Berlin Sans FB" pitchFamily="34" charset="0"/>
              </a:rPr>
              <a:t>APUNTA MÁS ALLÁ DE LO QUE VES,</a:t>
            </a:r>
          </a:p>
          <a:p>
            <a:pPr algn="ctr">
              <a:defRPr/>
            </a:pPr>
            <a:r>
              <a:rPr lang="es-ES" sz="3200">
                <a:solidFill>
                  <a:srgbClr val="FF0000"/>
                </a:solidFill>
                <a:latin typeface="Berlin Sans FB" pitchFamily="34" charset="0"/>
              </a:rPr>
              <a:t>  PIENSA EN GRANDE.</a:t>
            </a:r>
            <a:r>
              <a:rPr lang="es-ES" sz="3200">
                <a:latin typeface="Berlin Sans FB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3213" y="155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>
              <a:latin typeface="Lucida Calligraphy" pitchFamily="66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79388" y="234950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sz="2400">
              <a:solidFill>
                <a:schemeClr val="bg1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6508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>
                <a:solidFill>
                  <a:schemeClr val="bg1"/>
                </a:solidFill>
              </a:rPr>
              <a:t>DESCÚBRETE A TI MISMO, </a:t>
            </a:r>
          </a:p>
          <a:p>
            <a:pPr algn="ctr" eaLnBrk="1" hangingPunct="1"/>
            <a:r>
              <a:rPr lang="es-ES" sz="2800" b="1">
                <a:solidFill>
                  <a:schemeClr val="bg1"/>
                </a:solidFill>
              </a:rPr>
              <a:t>DESCUBRE A LOS DEMÁS,</a:t>
            </a:r>
          </a:p>
          <a:p>
            <a:pPr algn="ctr" eaLnBrk="1" hangingPunct="1"/>
            <a:r>
              <a:rPr lang="es-ES" sz="2800" b="1">
                <a:solidFill>
                  <a:schemeClr val="bg1"/>
                </a:solidFill>
              </a:rPr>
              <a:t>DESCUBRE A DÍOS,</a:t>
            </a:r>
          </a:p>
          <a:p>
            <a:pPr algn="ctr" eaLnBrk="1" hangingPunct="1"/>
            <a:r>
              <a:rPr lang="es-ES" sz="2800" b="1">
                <a:solidFill>
                  <a:schemeClr val="bg1"/>
                </a:solidFill>
              </a:rPr>
              <a:t>DESCUBRE LA CREACIÓN…</a:t>
            </a:r>
          </a:p>
          <a:p>
            <a:pPr algn="ctr" eaLnBrk="1" hangingPunct="1"/>
            <a:endParaRPr lang="es-ES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es-ES" sz="3200" b="1">
                <a:solidFill>
                  <a:schemeClr val="bg1"/>
                </a:solidFill>
              </a:rPr>
              <a:t>APRENDE A MORIR PARA VIVIR</a:t>
            </a:r>
          </a:p>
          <a:p>
            <a:pPr algn="ctr" eaLnBrk="1" hangingPunct="1"/>
            <a:endParaRPr lang="es-ES" sz="3200" b="1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SÓLO MURIENDO BROTA LA VIDA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cruzlluv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692275" y="4581525"/>
            <a:ext cx="635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CCECFF"/>
                </a:solidFill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0825" y="1773238"/>
            <a:ext cx="456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MX" sz="2800" b="1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916238" y="4365625"/>
            <a:ext cx="572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 sz="2800" b="1">
              <a:solidFill>
                <a:srgbClr val="FF0000"/>
              </a:solidFill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11188" y="765175"/>
            <a:ext cx="4376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6000" b="1">
                <a:solidFill>
                  <a:srgbClr val="FF3300"/>
                </a:solidFill>
                <a:latin typeface="Castellar" pitchFamily="18" charset="0"/>
              </a:rPr>
              <a:t>A MORIR..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26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308850" y="64531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.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39750" y="4048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s-MX" sz="720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23850" y="4005263"/>
            <a:ext cx="319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250825" y="55895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611188" y="376238"/>
            <a:ext cx="574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00CC"/>
                </a:solidFill>
              </a:rPr>
              <a:t>A ROMPER TUS ESQUEMAS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3995738" y="4581525"/>
            <a:ext cx="45624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FF00"/>
                </a:solidFill>
              </a:rPr>
              <a:t>TUS GESTOS FRÍOS Y SIN AFECTOS, TUS ACTITUDES NEGATIVAS Y VACÍAS,</a:t>
            </a:r>
          </a:p>
          <a:p>
            <a:pPr>
              <a:spcBef>
                <a:spcPct val="50000"/>
              </a:spcBef>
            </a:pPr>
            <a:endParaRPr lang="es-ES" sz="2400" b="1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4932363" cy="6970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  <a:p>
            <a:pPr eaLnBrk="1" hangingPunct="1">
              <a:spcBef>
                <a:spcPct val="50000"/>
              </a:spcBef>
            </a:pPr>
            <a:endParaRPr lang="pt-B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MX" sz="2800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0" y="476250"/>
            <a:ext cx="5435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A CUESTIONAR</a:t>
            </a:r>
          </a:p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TU PROPIA VIDA, </a:t>
            </a:r>
          </a:p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 A PPREGUNTARTE </a:t>
            </a:r>
          </a:p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SOBRE</a:t>
            </a:r>
          </a:p>
          <a:p>
            <a:pPr algn="ctr" eaLnBrk="1" hangingPunct="1"/>
            <a:r>
              <a:rPr lang="es-ES" sz="4400">
                <a:solidFill>
                  <a:schemeClr val="bg1"/>
                </a:solidFill>
              </a:rPr>
              <a:t>            TI MISMO,</a:t>
            </a:r>
          </a:p>
          <a:p>
            <a:pPr eaLnBrk="1" hangingPunct="1"/>
            <a:r>
              <a:rPr lang="es-ES" sz="4400">
                <a:solidFill>
                  <a:schemeClr val="bg1"/>
                </a:solidFill>
              </a:rPr>
              <a:t>         SOBRE </a:t>
            </a:r>
          </a:p>
          <a:p>
            <a:pPr eaLnBrk="1" hangingPunct="1"/>
            <a:r>
              <a:rPr lang="es-ES" sz="4400">
                <a:solidFill>
                  <a:schemeClr val="bg1"/>
                </a:solidFill>
              </a:rPr>
              <a:t>             TI MISMA</a:t>
            </a:r>
            <a:r>
              <a:rPr lang="es-ES" sz="4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11863" y="908050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sz="3200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43750" y="2368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950913" y="620713"/>
            <a:ext cx="7248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200" b="1">
                <a:solidFill>
                  <a:srgbClr val="0000CC"/>
                </a:solidFill>
                <a:latin typeface="Berlin Sans FB" pitchFamily="34" charset="0"/>
              </a:rPr>
              <a:t>A MIRAR HACIA DENTRO DE TI </a:t>
            </a:r>
          </a:p>
          <a:p>
            <a:pPr algn="ctr" eaLnBrk="1" hangingPunct="1"/>
            <a:r>
              <a:rPr lang="es-ES" sz="3200" b="1">
                <a:solidFill>
                  <a:srgbClr val="0000CC"/>
                </a:solidFill>
                <a:latin typeface="Berlin Sans FB" pitchFamily="34" charset="0"/>
              </a:rPr>
              <a:t>Y BUSCAR DENTRO DE TI </a:t>
            </a:r>
          </a:p>
          <a:p>
            <a:pPr algn="ctr" eaLnBrk="1" hangingPunct="1"/>
            <a:r>
              <a:rPr lang="es-ES" sz="3200" b="1">
                <a:solidFill>
                  <a:srgbClr val="66FF33"/>
                </a:solidFill>
                <a:latin typeface="Berlin Sans FB" pitchFamily="34" charset="0"/>
              </a:rPr>
              <a:t>LA VERDAD DESNUDA</a:t>
            </a:r>
            <a:r>
              <a:rPr lang="es-ES" sz="3200" b="1">
                <a:solidFill>
                  <a:srgbClr val="0000CC"/>
                </a:solidFill>
                <a:latin typeface="Berlin Sans FB" pitchFamily="34" charset="0"/>
              </a:rPr>
              <a:t> </a:t>
            </a:r>
          </a:p>
          <a:p>
            <a:pPr algn="ctr" eaLnBrk="1" hangingPunct="1"/>
            <a:r>
              <a:rPr lang="es-ES" sz="3200" b="1">
                <a:solidFill>
                  <a:srgbClr val="0000CC"/>
                </a:solidFill>
                <a:latin typeface="Berlin Sans FB" pitchFamily="34" charset="0"/>
              </a:rPr>
              <a:t>DE LO QUE ERES  Y</a:t>
            </a:r>
            <a:r>
              <a:rPr lang="es-ES" sz="3200" b="1">
                <a:latin typeface="Berlin Sans FB" pitchFamily="34" charset="0"/>
              </a:rPr>
              <a:t>  </a:t>
            </a:r>
            <a:r>
              <a:rPr lang="es-ES" sz="3200" b="1">
                <a:solidFill>
                  <a:srgbClr val="00FF00"/>
                </a:solidFill>
                <a:latin typeface="Comic Sans MS" pitchFamily="66" charset="0"/>
              </a:rPr>
              <a:t>ACEPTARLA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704</Words>
  <Application>Microsoft Office PowerPoint</Application>
  <PresentationFormat>Presentación en pantalla (4:3)</PresentationFormat>
  <Paragraphs>267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Berlin Sans FB</vt:lpstr>
      <vt:lpstr>Lucida Calligraphy</vt:lpstr>
      <vt:lpstr>Comic Sans MS</vt:lpstr>
      <vt:lpstr>Castellar</vt:lpstr>
      <vt:lpstr>Times New Roman</vt:lpstr>
      <vt:lpstr>Algerian</vt:lpstr>
      <vt:lpstr>Haettenschweiler</vt:lpstr>
      <vt:lpstr>Lucida Console</vt:lpstr>
      <vt:lpstr>Diseño predeterminado</vt:lpstr>
      <vt:lpstr>Presentación de PowerPoint</vt:lpstr>
      <vt:lpstr>Presentación de PowerPoint</vt:lpstr>
      <vt:lpstr>ATRÉVETE… ARRIESGATE,    DECÍDETE,    ACEPTA EL RETO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</dc:creator>
  <cp:lastModifiedBy>Justina</cp:lastModifiedBy>
  <cp:revision>16</cp:revision>
  <dcterms:created xsi:type="dcterms:W3CDTF">2007-02-15T11:34:55Z</dcterms:created>
  <dcterms:modified xsi:type="dcterms:W3CDTF">2015-02-19T11:07:12Z</dcterms:modified>
</cp:coreProperties>
</file>