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83" r:id="rId4"/>
    <p:sldId id="384" r:id="rId5"/>
    <p:sldId id="395" r:id="rId6"/>
    <p:sldId id="394" r:id="rId7"/>
    <p:sldId id="393" r:id="rId8"/>
    <p:sldId id="392" r:id="rId9"/>
    <p:sldId id="391" r:id="rId10"/>
    <p:sldId id="390" r:id="rId11"/>
    <p:sldId id="389" r:id="rId12"/>
    <p:sldId id="388" r:id="rId13"/>
    <p:sldId id="387" r:id="rId14"/>
    <p:sldId id="386" r:id="rId15"/>
    <p:sldId id="396" r:id="rId16"/>
    <p:sldId id="397" r:id="rId17"/>
    <p:sldId id="401" r:id="rId18"/>
    <p:sldId id="400" r:id="rId19"/>
    <p:sldId id="399" r:id="rId20"/>
    <p:sldId id="398" r:id="rId21"/>
    <p:sldId id="402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005AC0"/>
    <a:srgbClr val="A80000"/>
    <a:srgbClr val="006600"/>
    <a:srgbClr val="9E0000"/>
    <a:srgbClr val="FFFAEF"/>
    <a:srgbClr val="FFF7E7"/>
    <a:srgbClr val="FFF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4" autoAdjust="0"/>
    <p:restoredTop sz="90929"/>
  </p:normalViewPr>
  <p:slideViewPr>
    <p:cSldViewPr>
      <p:cViewPr>
        <p:scale>
          <a:sx n="80" d="100"/>
          <a:sy n="80" d="100"/>
        </p:scale>
        <p:origin x="-96" y="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CE1E-FA79-4C32-8C36-8FAE8D5DF2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4759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FD9A-E8BF-4E14-8C31-11D546BDFB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61572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3DF2-941A-4F9E-BA18-4DFB0B16F0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18883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3889-C3B7-4CE2-B0B4-92A8714139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410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14A8-A1E6-4591-A8BA-96577FE728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8158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57BB-88A3-4378-AEC7-8406F3075F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7849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BE920-864F-405C-9E00-F3D5696632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71013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4BFB-22E2-47A4-AA2D-59A4E920BA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61001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8EDC-2763-494E-82DD-6AD15B3A73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25992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E1E-26D4-454E-8CAA-C94F90717D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05201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8427-DCCA-4FBA-A185-C03BDB5938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38114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F7F650-254D-40B6-A03B-D6BC4A814E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72009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:\Mis Documentos\B4ma9oBVO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21388"/>
            <a:ext cx="25923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:\Mis Documentos\Witness-Ash-Wednesday-Step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70564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Esta imposición no nos perdona nuestros pecados porque sólo son perdonados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por el sacramento de la reconciliación, es más bien un signo de arrepentimiento y que como dijimos;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marca el inicio de un tiempo de reflexión que conocemos como “La Cuaresma”.</a:t>
            </a:r>
          </a:p>
        </p:txBody>
      </p:sp>
      <p:pic>
        <p:nvPicPr>
          <p:cNvPr id="11269" name="Picture 2" descr="C:\Mis Documentos\IMA RO\SEMILLITAS\WIKIHOW\MIERCOLES DE CENIZA\Celebrate-Lent-Step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04138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146800"/>
            <a:ext cx="842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El día Miércoles de Ceniza, no es de obligación, pero si es un día de ayuno y abstinencia.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En donde se espera que atendamos a misa para que marquemos el comienzo de la Cuaresma. </a:t>
            </a:r>
          </a:p>
        </p:txBody>
      </p:sp>
      <p:pic>
        <p:nvPicPr>
          <p:cNvPr id="12293" name="Picture 2" descr="C:\Mis Documentos\IMA RO\SEMILLITAS\WIKIHOW\MIERCOLES DE CENIZA\Celebrate-Lent-Ste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5850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5612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02338"/>
            <a:ext cx="84248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Durante esta ceremonia el sacerdote bendice las cenizas y las rocía con agua bendita, después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mancha su dedo pulgar derecho con las cenizas y, haciendo la señal de la cruz en nuestra frente,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nos impone las cenizas al mismo tiempo que dice: «Recuerda que polvo eres y en polvo te convertirás».</a:t>
            </a:r>
          </a:p>
        </p:txBody>
      </p:sp>
      <p:pic>
        <p:nvPicPr>
          <p:cNvPr id="13317" name="Picture 2" descr="C:\Mis Documentos\IMA RO\SEMILLITAS\WIKIHOW\MIERCOLES DE CENIZA\Celebrate-Lent-Step-3Bull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3929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374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Eso me hace pensar que es importante comprender el profundo significado de las cenizas,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Que no nos limpia el pecado pero si nos compromete a que examinemos nuestras actuaciones pasadas,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para hacer un buen arrepentimiento de nuestros pecados. </a:t>
            </a:r>
          </a:p>
        </p:txBody>
      </p:sp>
      <p:pic>
        <p:nvPicPr>
          <p:cNvPr id="14341" name="Picture 3" descr="C:\Mis Documentos\IMA RO\SEMILLITAS\WIKIHOW\MIERCOLES DE CENIZA\Celebrate-Lent-Step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296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También las cenizas nos debe recordar que somos pasajeros de este mundo,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por lo que debemos vivir ahora disfrutando nuestro trabajo, familia, logros, y alegrías;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en fin todo lo que Dios nos ha dado. Sin embargo con esperanza de un futuro mejor en el Cielo. </a:t>
            </a:r>
          </a:p>
        </p:txBody>
      </p:sp>
      <p:pic>
        <p:nvPicPr>
          <p:cNvPr id="15365" name="Picture 2" descr="C:\Mis Documentos\IMA RO\SEMILLITAS\WIKIHOW\MIERCOLES DE CENIZA\Celebrate-Lent-Step-6Bull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729773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70580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23850" y="6021388"/>
            <a:ext cx="8496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920000"/>
                </a:solidFill>
                <a:latin typeface="+mn-lt"/>
              </a:rPr>
              <a:t>Abstinencia: </a:t>
            </a:r>
            <a:r>
              <a:rPr lang="es-AR" sz="1400" b="1" dirty="0">
                <a:solidFill>
                  <a:srgbClr val="005AC0"/>
                </a:solidFill>
                <a:latin typeface="+mn-lt"/>
              </a:rPr>
              <a:t>La ley de abstinencia requiere que un católico de 14 años en adelante se abstenga de comer carne de mamíferos los viernes en honor a la Pasión de Jesús. 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Días de Abstinencia: Miércoles de Ceniza, Viernes Santo y todos los días viernes durante la Cuaresma.</a:t>
            </a:r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323850" y="188913"/>
            <a:ext cx="842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«Actitudes que nos ayudan a reparar el daño ocasionado con nuestros pecados»</a:t>
            </a:r>
          </a:p>
        </p:txBody>
      </p:sp>
      <p:pic>
        <p:nvPicPr>
          <p:cNvPr id="16390" name="Picture 2" descr="C:\Mis Documentos\IMA RO\SEMILLITAS\WIKIHOW\MIERCOLES DE CENIZA\Celebrate-Lent-Step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7691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La iglesia lo define como una sola comida al día o dos comidas pequeñas que unidas no exceda a una sola comida. El ayuno se rompe si se come entre comidas y tomando bebidas como: merengadas y jugos;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 la leche no se considera. Días de Ayuno Obligatorios: Miércoles de Ceniza y Viernes Santo.</a:t>
            </a:r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468313" y="96838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920000"/>
                </a:solidFill>
                <a:latin typeface="+mn-lt"/>
              </a:rPr>
              <a:t>Ayuno: </a:t>
            </a:r>
            <a:r>
              <a:rPr lang="es-AR" sz="1400" b="1" dirty="0">
                <a:solidFill>
                  <a:srgbClr val="005AC0"/>
                </a:solidFill>
                <a:latin typeface="+mn-lt"/>
              </a:rPr>
              <a:t>La ley de ayuno requiere que los católicos desde los 18 años hasta los 60 años reducir la cantidad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de alimento a consumir a la que se está acostumbrada normalmente. </a:t>
            </a:r>
          </a:p>
        </p:txBody>
      </p:sp>
      <p:pic>
        <p:nvPicPr>
          <p:cNvPr id="17414" name="Picture 2" descr="C:\Mis Documentos\IMA RO\SEMILLITAS\WIKIHOW\MIERCOLES DE CENIZA\Witness-Ash-Wednesday-Ste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6246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920000"/>
                </a:solidFill>
                <a:latin typeface="+mn-lt"/>
              </a:rPr>
              <a:t>Exentos de Abstinencia y Ayuno: </a:t>
            </a:r>
            <a:r>
              <a:rPr lang="es-AR" sz="1400" b="1" dirty="0">
                <a:solidFill>
                  <a:srgbClr val="005AC0"/>
                </a:solidFill>
                <a:latin typeface="+mn-lt"/>
              </a:rPr>
              <a:t>Los enfermos, con problemas mentales, frágiles, mujeres en cinta,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obreros con trabajo que requieren mucho trabajo físico o cualquier impedimento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que no les permita observar la disciplina penitencial.</a:t>
            </a:r>
          </a:p>
        </p:txBody>
      </p:sp>
      <p:pic>
        <p:nvPicPr>
          <p:cNvPr id="18437" name="Picture 2" descr="C:\Mis Documentos\IMA RO\SEMILLITAS\WIKIHOW\MIERCOLES DE CENIZA\Celebrate-Lent-Step-14Bull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296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025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289675"/>
            <a:ext cx="842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Hoy en día podemos practicar la abstención, sustituyéndola por un sacrificio.</a:t>
            </a:r>
          </a:p>
        </p:txBody>
      </p:sp>
      <p:pic>
        <p:nvPicPr>
          <p:cNvPr id="19461" name="Picture 3" descr="C:\Mis Documentos\IMA RO\SEMILLITAS\WIKIHOW\MIERCOLES DE CENIZA\Celebrate-Lent-Step-13Bulle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5850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289675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En este tiempo, así como en Semana Santa puedes leer un pasaje de la Biblia 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durante los cuarenta días de Cuaresma.</a:t>
            </a:r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250825" y="115888"/>
            <a:ext cx="842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«Tiempo para prepararnos para la gran celebración de la Pascua» </a:t>
            </a:r>
          </a:p>
        </p:txBody>
      </p:sp>
      <p:pic>
        <p:nvPicPr>
          <p:cNvPr id="20486" name="Picture 2" descr="C:\Mis Documentos\IMA RO\SEMILLITAS\WIKIHOW\MIERCOLES DE CENIZA\Celebrate-Lent-Step-5Bull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7262813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374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237288"/>
            <a:ext cx="842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La Cuaresma se inicia 46 días antes del Domingo de Resurrección, o sea el Miércoles de Ceniza. </a:t>
            </a:r>
          </a:p>
        </p:txBody>
      </p:sp>
      <p:pic>
        <p:nvPicPr>
          <p:cNvPr id="3077" name="Picture 6" descr="C:\Mis Documentos\Witness-Ash-Wednesday-St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2961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Rezar el Santo Rosario los sábados. El Santo Padre Pío siempre mostró su predilección por los niños y depositó en ellos la confianza de que su oración y en especial el rezo del Santo Rosario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traería la paz al mundo, así lo decía en palabras proféticas: "Los niños salvarán el mundo".</a:t>
            </a:r>
          </a:p>
        </p:txBody>
      </p:sp>
      <p:pic>
        <p:nvPicPr>
          <p:cNvPr id="21509" name="Picture 2" descr="C:\Mis Documentos\IMA RO\SEMILLITAS\WIKIHOW\MIERCOLES DE CENIZA\Witness-Ash-Wednesday-Step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296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146800"/>
            <a:ext cx="842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Rezar el Vía Crucis los viernes.  Sólo tienes que ir a tu iglesia preferida, a la hora que mejor te convenga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y seguir la guía que puedes conseguirla en sitios o librería católica.</a:t>
            </a:r>
          </a:p>
        </p:txBody>
      </p:sp>
      <p:pic>
        <p:nvPicPr>
          <p:cNvPr id="22533" name="Picture 2" descr="C:\Mis Documentos\jovenes (13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2850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3437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En éste día “La imposición de la ceniza nos recuerda nuestra propia mortalidad,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y marca el inicio de la temporada de penitencia, de reflexión y de ayuno que nos prepara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 para la resurrección de Cristo el Domingo de Pascua, a través del cual alcanzamos la redención”. </a:t>
            </a:r>
          </a:p>
        </p:txBody>
      </p:sp>
      <p:pic>
        <p:nvPicPr>
          <p:cNvPr id="4101" name="Picture 2" descr="C:\Mis Documentos\Impose-Palm-Ashes-on-Ash-Wednesday-Step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33375"/>
            <a:ext cx="74390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73775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La Iglesia utiliza las cenizas como un símbolo de penitencia, hecho sacramental, a través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de la bendición de la Iglesia, y que nos ayuda a desarrollar un espíritu de humildad y sacrificio.</a:t>
            </a:r>
          </a:p>
        </p:txBody>
      </p:sp>
      <p:pic>
        <p:nvPicPr>
          <p:cNvPr id="5125" name="Picture 2" descr="C:\Mis Documentos\Impose-Palm-Ashes-on-Ash-Wednesday-St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3437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El tiempo de Cuaresma es el tiempo de preparación para la Semana Santa, lo que lleva a la Pascua.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 Para muchos, es el momento de renunciar a algo como comer en exceso o dejar el cigarrillo,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 para otros es un tiempo de penitencia, oración, reflexión o sacrificio. </a:t>
            </a:r>
          </a:p>
        </p:txBody>
      </p:sp>
      <p:pic>
        <p:nvPicPr>
          <p:cNvPr id="6149" name="Picture 2" descr="C:\Mis Documentos\IMA RO\SEMILLITAS\WIKIHOW\MIERCOLES DE CENIZA\Celebrate-Lent-Step-4Bull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218238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La Cuaresma comienza el Miércoles de Ceniza y se basa en tres pilares: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limosna, oración y ayuno.</a:t>
            </a:r>
          </a:p>
        </p:txBody>
      </p:sp>
      <p:pic>
        <p:nvPicPr>
          <p:cNvPr id="7173" name="Picture 2" descr="C:\Mis Documentos\IMA RO\SEMILLITAS\WIKIHOW\MIERCOLES DE CENIZA\Celebrate-Lent-Step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3437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021388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El tiempo de Cuaresma está relacionada a los cuarenta días que Jesús pasó en el desierto preparándose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para su ministerio. Para la Iglesia es un tiempo para que los fieles se preparen para la celebración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 de la Pasión del Señor, su Muerte y su Resurrección.</a:t>
            </a:r>
          </a:p>
        </p:txBody>
      </p:sp>
      <p:pic>
        <p:nvPicPr>
          <p:cNvPr id="8197" name="Picture 2" descr="C:\Mis Documentos\IMA RO\SEMILLITAS\WIKIHOW\MIERCOLES DE CENIZA\Celebrate-Lent-St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146800"/>
            <a:ext cx="842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La imposición de la ceniza lo inició la iglesia como signo penitencial en el siglo XI,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para dar principio a los cuarenta días de penitencia y conversión.</a:t>
            </a:r>
          </a:p>
        </p:txBody>
      </p:sp>
      <p:pic>
        <p:nvPicPr>
          <p:cNvPr id="9221" name="Picture 2" descr="C:\Mis Documentos\Impose-Palm-Ashes-on-Ash-Wednesday-Step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272338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Mis Documentos\iíYIUTYU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C:\Mis Documentos\Sin t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5612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395288" y="6146800"/>
            <a:ext cx="842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Las cenizas que se emplean este día son las palmas quemadas usadas </a:t>
            </a:r>
          </a:p>
          <a:p>
            <a:pPr algn="ctr">
              <a:defRPr/>
            </a:pPr>
            <a:r>
              <a:rPr lang="es-AR" sz="1400" b="1" dirty="0">
                <a:solidFill>
                  <a:srgbClr val="005AC0"/>
                </a:solidFill>
                <a:latin typeface="+mn-lt"/>
              </a:rPr>
              <a:t>el día de Domingo de Ramos, del año anterior. </a:t>
            </a:r>
          </a:p>
        </p:txBody>
      </p:sp>
      <p:pic>
        <p:nvPicPr>
          <p:cNvPr id="10245" name="Picture 2" descr="C:\Mis Documentos\IMA RO\SEMILLITAS\WIKIHOW\MIERCOLES DE CENIZA\Celebrate-Lent-Step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854</Words>
  <Application>Microsoft Office PowerPoint</Application>
  <PresentationFormat>Presentación en pantalla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Calibri</vt:lpstr>
      <vt:lpstr>Book Antiqua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siembraconmigo@gigared.com</Manager>
  <Company>Siembra Conmigo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Cuaresma</dc:title>
  <dc:subject>Espiritual</dc:subject>
  <dc:creator>Rocio Figuerero</dc:creator>
  <cp:lastModifiedBy>Justina</cp:lastModifiedBy>
  <cp:revision>482</cp:revision>
  <dcterms:created xsi:type="dcterms:W3CDTF">2006-02-24T20:29:53Z</dcterms:created>
  <dcterms:modified xsi:type="dcterms:W3CDTF">2015-02-16T11:59:41Z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000800aa250000000000010250600207f900052003a000</vt:lpwstr>
  </property>
</Properties>
</file>